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embeddedFontLst>
    <p:embeddedFont>
      <p:font typeface="Libre Baskerville" panose="020B0604020202020204" charset="0"/>
      <p:regular r:id="rId36"/>
      <p:bold r:id="rId37"/>
      <p:italic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824" y="-6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de-DE" sz="1200" b="0" i="0" u="none" strike="noStrike" cap="none">
                <a:solidFill>
                  <a:schemeClr val="dk1"/>
                </a:solidFill>
                <a:latin typeface="Calibri"/>
                <a:ea typeface="Calibri"/>
                <a:cs typeface="Calibri"/>
                <a:sym typeface="Calibri"/>
              </a:rPr>
              <a:t>‹nr.›</a:t>
            </a:fld>
            <a:endParaRPr lang="de-D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675644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87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1256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67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423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602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7790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0249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805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986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378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274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9599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8257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517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2924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6248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06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6596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2634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3440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5363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2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6999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8" name="Shape 4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2214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337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522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93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959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342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513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670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10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373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folie">
    <p:bg>
      <p:bgPr>
        <a:solidFill>
          <a:schemeClr val="lt1"/>
        </a:solidFill>
        <a:effectLst/>
      </p:bgPr>
    </p:bg>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2286000" y="3124200"/>
            <a:ext cx="6172199" cy="1894361"/>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1"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2286000" y="5003321"/>
            <a:ext cx="6172199" cy="1371599"/>
          </a:xfrm>
          <a:prstGeom prst="rect">
            <a:avLst/>
          </a:prstGeom>
          <a:noFill/>
          <a:ln>
            <a:noFill/>
          </a:ln>
        </p:spPr>
        <p:txBody>
          <a:bodyPr lIns="91425" tIns="91425" rIns="91425" bIns="91425" anchor="t" anchorCtr="0"/>
          <a:lstStyle>
            <a:lvl1pPr marL="0" marR="0" lvl="0" indent="0" algn="l" rtl="0">
              <a:spcBef>
                <a:spcPts val="600"/>
              </a:spcBef>
              <a:buClr>
                <a:schemeClr val="accent1"/>
              </a:buClr>
              <a:buFont typeface="Noto Sans Symbols"/>
              <a:buNone/>
              <a:defRPr sz="1800" b="1" i="0" u="none" strike="noStrike" cap="none">
                <a:solidFill>
                  <a:schemeClr val="dk2"/>
                </a:solidFill>
                <a:latin typeface="Libre Baskerville"/>
                <a:ea typeface="Libre Baskerville"/>
                <a:cs typeface="Libre Baskerville"/>
                <a:sym typeface="Libre Baskerville"/>
              </a:defRPr>
            </a:lvl1pPr>
            <a:lvl2pPr marL="457200" marR="0" lvl="1" indent="0" algn="ctr" rtl="0">
              <a:spcBef>
                <a:spcPts val="420"/>
              </a:spcBef>
              <a:buClr>
                <a:schemeClr val="accent1"/>
              </a:buClr>
              <a:buFont typeface="Noto Sans Symbols"/>
              <a:buNone/>
              <a:defRPr sz="2100" b="0" i="0" u="none" strike="noStrike" cap="none">
                <a:solidFill>
                  <a:schemeClr val="dk1"/>
                </a:solidFill>
                <a:latin typeface="Libre Baskerville"/>
                <a:ea typeface="Libre Baskerville"/>
                <a:cs typeface="Libre Baskerville"/>
                <a:sym typeface="Libre Baskerville"/>
              </a:defRPr>
            </a:lvl2pPr>
            <a:lvl3pPr marL="914400" marR="0" lvl="2" indent="0" algn="ctr" rtl="0">
              <a:spcBef>
                <a:spcPts val="360"/>
              </a:spcBef>
              <a:buClr>
                <a:srgbClr val="668790"/>
              </a:buClr>
              <a:buFont typeface="Noto Sans Symbols"/>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ctr" rtl="0">
              <a:spcBef>
                <a:spcPts val="360"/>
              </a:spcBef>
              <a:buClr>
                <a:srgbClr val="BBCACF"/>
              </a:buClr>
              <a:buFont typeface="Noto Sans Symbols"/>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ctr" rtl="0">
              <a:spcBef>
                <a:spcPts val="320"/>
              </a:spcBef>
              <a:buClr>
                <a:srgbClr val="E4DFA8"/>
              </a:buClr>
              <a:buFont typeface="Noto Sans Symbols"/>
              <a:buNone/>
              <a:defRPr sz="1600" b="0" i="0" u="none" strike="noStrike" cap="none">
                <a:solidFill>
                  <a:schemeClr val="dk1"/>
                </a:solidFill>
                <a:latin typeface="Libre Baskerville"/>
                <a:ea typeface="Libre Baskerville"/>
                <a:cs typeface="Libre Baskerville"/>
                <a:sym typeface="Libre Baskerville"/>
              </a:defRPr>
            </a:lvl5pPr>
            <a:lvl6pPr marL="2286000" marR="0" lvl="5" indent="0" algn="ctr" rtl="0">
              <a:spcBef>
                <a:spcPts val="320"/>
              </a:spcBef>
              <a:buClr>
                <a:schemeClr val="accent1"/>
              </a:buClr>
              <a:buFont typeface="Libre Baskerville"/>
              <a:buNone/>
              <a:defRPr sz="1600" b="0" i="0" u="none" strike="noStrike" cap="none">
                <a:solidFill>
                  <a:schemeClr val="dk2"/>
                </a:solidFill>
                <a:latin typeface="Libre Baskerville"/>
                <a:ea typeface="Libre Baskerville"/>
                <a:cs typeface="Libre Baskerville"/>
                <a:sym typeface="Libre Baskerville"/>
              </a:defRPr>
            </a:lvl6pPr>
            <a:lvl7pPr marL="2743200" marR="0" lvl="6" indent="0" algn="ctr" rtl="0">
              <a:spcBef>
                <a:spcPts val="280"/>
              </a:spcBef>
              <a:buClr>
                <a:srgbClr val="BBCACF"/>
              </a:buClr>
              <a:buFont typeface="Noto Sans Symbols"/>
              <a:buNone/>
              <a:defRPr sz="1400" b="0" i="0" u="none" strike="noStrike" cap="none">
                <a:solidFill>
                  <a:schemeClr val="dk2"/>
                </a:solidFill>
                <a:latin typeface="Libre Baskerville"/>
                <a:ea typeface="Libre Baskerville"/>
                <a:cs typeface="Libre Baskerville"/>
                <a:sym typeface="Libre Baskerville"/>
              </a:defRPr>
            </a:lvl7pPr>
            <a:lvl8pPr marL="3200400" marR="0" lvl="7" indent="0" algn="ctr" rtl="0">
              <a:spcBef>
                <a:spcPts val="280"/>
              </a:spcBef>
              <a:buClr>
                <a:schemeClr val="accent2"/>
              </a:buClr>
              <a:buFont typeface="Libre Baskerville"/>
              <a:buNone/>
              <a:defRPr sz="1400" b="0" i="0" u="none" strike="noStrike" cap="small">
                <a:solidFill>
                  <a:schemeClr val="dk2"/>
                </a:solidFill>
                <a:latin typeface="Libre Baskerville"/>
                <a:ea typeface="Libre Baskerville"/>
                <a:cs typeface="Libre Baskerville"/>
                <a:sym typeface="Libre Baskerville"/>
              </a:defRPr>
            </a:lvl8pPr>
            <a:lvl9pPr marL="3657600" marR="0" lvl="8" indent="0" algn="ctr" rtl="0">
              <a:spcBef>
                <a:spcPts val="280"/>
              </a:spcBef>
              <a:buClr>
                <a:srgbClr val="668790"/>
              </a:buClr>
              <a:buFont typeface="Libre Baskerville"/>
              <a:buNone/>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24" name="Shape 24"/>
          <p:cNvSpPr txBox="1">
            <a:spLocks noGrp="1"/>
          </p:cNvSpPr>
          <p:nvPr>
            <p:ph type="dt" idx="10"/>
          </p:nvPr>
        </p:nvSpPr>
        <p:spPr>
          <a:xfrm rot="5400000">
            <a:off x="7764621" y="1174097"/>
            <a:ext cx="2286000" cy="381000"/>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25" name="Shape 25"/>
          <p:cNvSpPr txBox="1">
            <a:spLocks noGrp="1"/>
          </p:cNvSpPr>
          <p:nvPr>
            <p:ph type="ftr" idx="11"/>
          </p:nvPr>
        </p:nvSpPr>
        <p:spPr>
          <a:xfrm rot="5400000">
            <a:off x="7077268" y="4181668"/>
            <a:ext cx="3657600" cy="384047"/>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26" name="Shape 26"/>
          <p:cNvSpPr/>
          <p:nvPr/>
        </p:nvSpPr>
        <p:spPr>
          <a:xfrm>
            <a:off x="381000" y="0"/>
            <a:ext cx="609599" cy="6858000"/>
          </a:xfrm>
          <a:prstGeom prst="rect">
            <a:avLst/>
          </a:prstGeom>
          <a:solidFill>
            <a:srgbClr val="BBCACF">
              <a:alpha val="53725"/>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7" name="Shape 27"/>
          <p:cNvSpPr/>
          <p:nvPr/>
        </p:nvSpPr>
        <p:spPr>
          <a:xfrm>
            <a:off x="276336" y="0"/>
            <a:ext cx="104663" cy="6858000"/>
          </a:xfrm>
          <a:prstGeom prst="rect">
            <a:avLst/>
          </a:prstGeom>
          <a:solidFill>
            <a:srgbClr val="D5DDE0">
              <a:alpha val="35686"/>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8" name="Shape 28"/>
          <p:cNvSpPr/>
          <p:nvPr/>
        </p:nvSpPr>
        <p:spPr>
          <a:xfrm>
            <a:off x="990600" y="0"/>
            <a:ext cx="181871" cy="6858000"/>
          </a:xfrm>
          <a:prstGeom prst="rect">
            <a:avLst/>
          </a:prstGeom>
          <a:solidFill>
            <a:srgbClr val="D5DDE0">
              <a:alpha val="69803"/>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9" name="Shape 29"/>
          <p:cNvSpPr/>
          <p:nvPr/>
        </p:nvSpPr>
        <p:spPr>
          <a:xfrm>
            <a:off x="1141320" y="0"/>
            <a:ext cx="230280" cy="6858000"/>
          </a:xfrm>
          <a:prstGeom prst="rect">
            <a:avLst/>
          </a:prstGeom>
          <a:solidFill>
            <a:srgbClr val="EBEFF0">
              <a:alpha val="7098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cxnSp>
        <p:nvCxnSpPr>
          <p:cNvPr id="30" name="Shape 30"/>
          <p:cNvCxnSpPr/>
          <p:nvPr/>
        </p:nvCxnSpPr>
        <p:spPr>
          <a:xfrm>
            <a:off x="106343" y="0"/>
            <a:ext cx="0" cy="6858000"/>
          </a:xfrm>
          <a:prstGeom prst="straightConnector1">
            <a:avLst/>
          </a:prstGeom>
          <a:noFill/>
          <a:ln w="57150" cap="flat" cmpd="sng">
            <a:solidFill>
              <a:srgbClr val="BBCACF">
                <a:alpha val="72941"/>
              </a:srgbClr>
            </a:solidFill>
            <a:prstDash val="solid"/>
            <a:round/>
            <a:headEnd type="none" w="med" len="med"/>
            <a:tailEnd type="none" w="med" len="med"/>
          </a:ln>
        </p:spPr>
      </p:cxnSp>
      <p:cxnSp>
        <p:nvCxnSpPr>
          <p:cNvPr id="31" name="Shape 31"/>
          <p:cNvCxnSpPr/>
          <p:nvPr/>
        </p:nvCxnSpPr>
        <p:spPr>
          <a:xfrm>
            <a:off x="914400" y="0"/>
            <a:ext cx="0" cy="6858000"/>
          </a:xfrm>
          <a:prstGeom prst="straightConnector1">
            <a:avLst/>
          </a:prstGeom>
          <a:noFill/>
          <a:ln w="57150" cap="flat" cmpd="sng">
            <a:solidFill>
              <a:srgbClr val="EBEFF0">
                <a:alpha val="82745"/>
              </a:srgbClr>
            </a:solidFill>
            <a:prstDash val="solid"/>
            <a:round/>
            <a:headEnd type="none" w="med" len="med"/>
            <a:tailEnd type="none" w="med" len="med"/>
          </a:ln>
        </p:spPr>
      </p:cxnSp>
      <p:cxnSp>
        <p:nvCxnSpPr>
          <p:cNvPr id="32" name="Shape 32"/>
          <p:cNvCxnSpPr/>
          <p:nvPr/>
        </p:nvCxnSpPr>
        <p:spPr>
          <a:xfrm>
            <a:off x="854112" y="0"/>
            <a:ext cx="0" cy="6858000"/>
          </a:xfrm>
          <a:prstGeom prst="straightConnector1">
            <a:avLst/>
          </a:prstGeom>
          <a:noFill/>
          <a:ln w="57150" cap="flat" cmpd="sng">
            <a:solidFill>
              <a:srgbClr val="BBCACF"/>
            </a:solidFill>
            <a:prstDash val="solid"/>
            <a:round/>
            <a:headEnd type="none" w="med" len="med"/>
            <a:tailEnd type="none" w="med" len="med"/>
          </a:ln>
        </p:spPr>
      </p:cxnSp>
      <p:cxnSp>
        <p:nvCxnSpPr>
          <p:cNvPr id="33" name="Shape 33"/>
          <p:cNvCxnSpPr/>
          <p:nvPr/>
        </p:nvCxnSpPr>
        <p:spPr>
          <a:xfrm>
            <a:off x="1726640" y="0"/>
            <a:ext cx="0" cy="6858000"/>
          </a:xfrm>
          <a:prstGeom prst="straightConnector1">
            <a:avLst/>
          </a:prstGeom>
          <a:noFill/>
          <a:ln w="28575" cap="flat" cmpd="sng">
            <a:solidFill>
              <a:srgbClr val="BBCACF">
                <a:alpha val="81960"/>
              </a:srgbClr>
            </a:solidFill>
            <a:prstDash val="solid"/>
            <a:round/>
            <a:headEnd type="none" w="med" len="med"/>
            <a:tailEnd type="none" w="med" len="med"/>
          </a:ln>
        </p:spPr>
      </p:cxnSp>
      <p:cxnSp>
        <p:nvCxnSpPr>
          <p:cNvPr id="34" name="Shape 34"/>
          <p:cNvCxnSpPr/>
          <p:nvPr/>
        </p:nvCxnSpPr>
        <p:spPr>
          <a:xfrm>
            <a:off x="1066800" y="0"/>
            <a:ext cx="0" cy="6858000"/>
          </a:xfrm>
          <a:prstGeom prst="straightConnector1">
            <a:avLst/>
          </a:prstGeom>
          <a:noFill/>
          <a:ln w="9525" cap="flat" cmpd="sng">
            <a:solidFill>
              <a:srgbClr val="BBCACF"/>
            </a:solidFill>
            <a:prstDash val="solid"/>
            <a:round/>
            <a:headEnd type="none" w="med" len="med"/>
            <a:tailEnd type="none" w="med" len="med"/>
          </a:ln>
        </p:spPr>
      </p:cxnSp>
      <p:cxnSp>
        <p:nvCxnSpPr>
          <p:cNvPr id="35" name="Shape 35"/>
          <p:cNvCxnSpPr/>
          <p:nvPr/>
        </p:nvCxnSpPr>
        <p:spPr>
          <a:xfrm>
            <a:off x="9113856" y="0"/>
            <a:ext cx="0" cy="6858000"/>
          </a:xfrm>
          <a:prstGeom prst="straightConnector1">
            <a:avLst/>
          </a:prstGeom>
          <a:noFill/>
          <a:ln w="57150" cap="flat" cmpd="thickThin">
            <a:solidFill>
              <a:srgbClr val="BBCACF"/>
            </a:solidFill>
            <a:prstDash val="solid"/>
            <a:round/>
            <a:headEnd type="none" w="med" len="med"/>
            <a:tailEnd type="none" w="med" len="med"/>
          </a:ln>
        </p:spPr>
      </p:cxnSp>
      <p:sp>
        <p:nvSpPr>
          <p:cNvPr id="36" name="Shape 36"/>
          <p:cNvSpPr/>
          <p:nvPr/>
        </p:nvSpPr>
        <p:spPr>
          <a:xfrm>
            <a:off x="1219200" y="0"/>
            <a:ext cx="76199" cy="6858000"/>
          </a:xfrm>
          <a:prstGeom prst="rect">
            <a:avLst/>
          </a:prstGeom>
          <a:solidFill>
            <a:srgbClr val="BBCACF">
              <a:alpha val="5098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37" name="Shape 37"/>
          <p:cNvSpPr/>
          <p:nvPr/>
        </p:nvSpPr>
        <p:spPr>
          <a:xfrm>
            <a:off x="609600" y="3429000"/>
            <a:ext cx="1295400" cy="1295400"/>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38" name="Shape 38"/>
          <p:cNvSpPr/>
          <p:nvPr/>
        </p:nvSpPr>
        <p:spPr>
          <a:xfrm>
            <a:off x="1309632" y="4866751"/>
            <a:ext cx="641424" cy="641424"/>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39" name="Shape 39"/>
          <p:cNvSpPr/>
          <p:nvPr/>
        </p:nvSpPr>
        <p:spPr>
          <a:xfrm>
            <a:off x="1091079" y="5500632"/>
            <a:ext cx="137159" cy="13715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40" name="Shape 40"/>
          <p:cNvSpPr/>
          <p:nvPr/>
        </p:nvSpPr>
        <p:spPr>
          <a:xfrm>
            <a:off x="1664208" y="5788151"/>
            <a:ext cx="274319" cy="27431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41" name="Shape 41"/>
          <p:cNvSpPr/>
          <p:nvPr/>
        </p:nvSpPr>
        <p:spPr>
          <a:xfrm>
            <a:off x="1905000" y="4495800"/>
            <a:ext cx="365759" cy="36575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42" name="Shape 42"/>
          <p:cNvSpPr txBox="1">
            <a:spLocks noGrp="1"/>
          </p:cNvSpPr>
          <p:nvPr>
            <p:ph type="sldNum" idx="12"/>
          </p:nvPr>
        </p:nvSpPr>
        <p:spPr>
          <a:xfrm>
            <a:off x="1325544" y="4928701"/>
            <a:ext cx="609599" cy="517524"/>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i="0" u="none" strike="noStrike" cap="none">
                <a:solidFill>
                  <a:srgbClr val="FFFFFF"/>
                </a:solidFill>
                <a:latin typeface="Libre Baskerville"/>
                <a:ea typeface="Libre Baskerville"/>
                <a:cs typeface="Libre Baskerville"/>
                <a:sym typeface="Libre Baskerville"/>
              </a:rPr>
              <a:t>‹nr.›</a:t>
            </a:fld>
            <a:endParaRPr lang="de-DE" sz="1400" b="1" i="0" u="none" strike="noStrike" cap="none">
              <a:solidFill>
                <a:srgbClr val="FFFFFF"/>
              </a:solidFill>
              <a:latin typeface="Libre Baskerville"/>
              <a:ea typeface="Libre Baskerville"/>
              <a:cs typeface="Libre Baskerville"/>
              <a:sym typeface="Libre Baskervill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el und vertikaler Tex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7467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0"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6" name="Shape 126"/>
          <p:cNvSpPr txBox="1">
            <a:spLocks noGrp="1"/>
          </p:cNvSpPr>
          <p:nvPr>
            <p:ph type="body" idx="1"/>
          </p:nvPr>
        </p:nvSpPr>
        <p:spPr>
          <a:xfrm rot="5400000">
            <a:off x="1754123" y="303275"/>
            <a:ext cx="4873751" cy="7467600"/>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668790"/>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BBCACF"/>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E4DFA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127" name="Shape 127"/>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28" name="Shape 128"/>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29" name="Shape 129"/>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kaler Titel und 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rot="5400000">
            <a:off x="4541837" y="2362201"/>
            <a:ext cx="5851525" cy="1676399"/>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0"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2" name="Shape 132"/>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668790"/>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BBCACF"/>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E4DFA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133" name="Shape 133"/>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34" name="Shape 134"/>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35" name="Shape 135"/>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7467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0"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457200" y="1600200"/>
            <a:ext cx="7467600" cy="4873751"/>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668790"/>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BBCACF"/>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E4DFA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46" name="Shape 46"/>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47" name="Shape 47"/>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i="0" u="none" strike="noStrike" cap="none">
                <a:solidFill>
                  <a:srgbClr val="FFFFFF"/>
                </a:solidFill>
                <a:latin typeface="Libre Baskerville"/>
                <a:ea typeface="Libre Baskerville"/>
                <a:cs typeface="Libre Baskerville"/>
                <a:sym typeface="Libre Baskerville"/>
              </a:rPr>
              <a:t>‹nr.›</a:t>
            </a:fld>
            <a:endParaRPr lang="de-DE" sz="1400" b="1" i="0" u="none" strike="noStrike" cap="none">
              <a:solidFill>
                <a:srgbClr val="FFFFFF"/>
              </a:solidFill>
              <a:latin typeface="Libre Baskerville"/>
              <a:ea typeface="Libre Baskerville"/>
              <a:cs typeface="Libre Baskerville"/>
              <a:sym typeface="Libre Baskerville"/>
            </a:endParaRPr>
          </a:p>
        </p:txBody>
      </p:sp>
      <p:sp>
        <p:nvSpPr>
          <p:cNvPr id="48" name="Shape 48"/>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Abschnitts- überschrift">
    <p:bg>
      <p:bgPr>
        <a:solidFill>
          <a:schemeClr val="dk2"/>
        </a:solid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286000" y="2895600"/>
            <a:ext cx="6172199" cy="2053590"/>
          </a:xfrm>
          <a:prstGeom prst="rect">
            <a:avLst/>
          </a:prstGeom>
          <a:noFill/>
          <a:ln>
            <a:noFill/>
          </a:ln>
        </p:spPr>
        <p:txBody>
          <a:bodyPr lIns="91425" tIns="91425" rIns="91425" bIns="91425" anchor="b" anchorCtr="0"/>
          <a:lstStyle>
            <a:lvl1pPr marL="0" marR="0" lvl="0" indent="0" algn="l" rtl="0">
              <a:spcBef>
                <a:spcPts val="0"/>
              </a:spcBef>
              <a:buClr>
                <a:schemeClr val="lt2"/>
              </a:buClr>
              <a:buFont typeface="Libre Baskerville"/>
              <a:buNone/>
              <a:defRPr sz="3000" b="1" i="0" u="none" strike="noStrike" cap="small">
                <a:solidFill>
                  <a:schemeClr val="lt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2286000" y="5010150"/>
            <a:ext cx="6172199" cy="1371599"/>
          </a:xfrm>
          <a:prstGeom prst="rect">
            <a:avLst/>
          </a:prstGeom>
          <a:noFill/>
          <a:ln>
            <a:noFill/>
          </a:ln>
        </p:spPr>
        <p:txBody>
          <a:bodyPr lIns="91425" tIns="91425" rIns="91425" bIns="91425" anchor="t" anchorCtr="0"/>
          <a:lstStyle>
            <a:lvl1pPr marL="0" marR="0" lvl="0" indent="0" algn="l" rtl="0">
              <a:spcBef>
                <a:spcPts val="600"/>
              </a:spcBef>
              <a:buClr>
                <a:schemeClr val="accent1"/>
              </a:buClr>
              <a:buFont typeface="Noto Sans Symbols"/>
              <a:buNone/>
              <a:defRPr sz="1800" b="1" i="0" u="none" strike="noStrike" cap="none">
                <a:solidFill>
                  <a:schemeClr val="lt2"/>
                </a:solidFill>
                <a:latin typeface="Libre Baskerville"/>
                <a:ea typeface="Libre Baskerville"/>
                <a:cs typeface="Libre Baskerville"/>
                <a:sym typeface="Libre Baskerville"/>
              </a:defRPr>
            </a:lvl1pPr>
            <a:lvl2pPr marL="640080" marR="0" lvl="1" indent="-284480" algn="l" rtl="0">
              <a:spcBef>
                <a:spcPts val="360"/>
              </a:spcBef>
              <a:buClr>
                <a:schemeClr val="accent1"/>
              </a:buClr>
              <a:buFont typeface="Noto Sans Symbols"/>
              <a:buNone/>
              <a:defRPr sz="1800" b="0" i="0" u="none" strike="noStrike" cap="none">
                <a:solidFill>
                  <a:schemeClr val="lt1"/>
                </a:solidFill>
                <a:latin typeface="Libre Baskerville"/>
                <a:ea typeface="Libre Baskerville"/>
                <a:cs typeface="Libre Baskerville"/>
                <a:sym typeface="Libre Baskerville"/>
              </a:defRPr>
            </a:lvl2pPr>
            <a:lvl3pPr marL="914400" marR="0" lvl="2" indent="-190500" algn="l" rtl="0">
              <a:spcBef>
                <a:spcPts val="320"/>
              </a:spcBef>
              <a:buClr>
                <a:srgbClr val="668790"/>
              </a:buClr>
              <a:buFont typeface="Noto Sans Symbols"/>
              <a:buNone/>
              <a:defRPr sz="1600" b="0" i="0" u="none" strike="noStrike" cap="none">
                <a:solidFill>
                  <a:schemeClr val="lt1"/>
                </a:solidFill>
                <a:latin typeface="Libre Baskerville"/>
                <a:ea typeface="Libre Baskerville"/>
                <a:cs typeface="Libre Baskerville"/>
                <a:sym typeface="Libre Baskerville"/>
              </a:defRPr>
            </a:lvl3pPr>
            <a:lvl4pPr marL="1188720" marR="0" lvl="3" indent="-185419" algn="l" rtl="0">
              <a:spcBef>
                <a:spcPts val="280"/>
              </a:spcBef>
              <a:buClr>
                <a:srgbClr val="BBCACF"/>
              </a:buClr>
              <a:buFont typeface="Noto Sans Symbols"/>
              <a:buNone/>
              <a:defRPr sz="1400" b="0" i="0" u="none" strike="noStrike" cap="none">
                <a:solidFill>
                  <a:schemeClr val="lt1"/>
                </a:solidFill>
                <a:latin typeface="Libre Baskerville"/>
                <a:ea typeface="Libre Baskerville"/>
                <a:cs typeface="Libre Baskerville"/>
                <a:sym typeface="Libre Baskerville"/>
              </a:defRPr>
            </a:lvl4pPr>
            <a:lvl5pPr marL="1463040" marR="0" lvl="4" indent="-193039" algn="l" rtl="0">
              <a:spcBef>
                <a:spcPts val="280"/>
              </a:spcBef>
              <a:buClr>
                <a:srgbClr val="E4DFA8"/>
              </a:buClr>
              <a:buFont typeface="Noto Sans Symbols"/>
              <a:buNone/>
              <a:defRPr sz="1400" b="0" i="0" u="none" strike="noStrike" cap="none">
                <a:solidFill>
                  <a:schemeClr val="lt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lt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lt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lt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lt2"/>
                </a:solidFill>
                <a:latin typeface="Libre Baskerville"/>
                <a:ea typeface="Libre Baskerville"/>
                <a:cs typeface="Libre Baskerville"/>
                <a:sym typeface="Libre Baskerville"/>
              </a:defRPr>
            </a:lvl9pPr>
          </a:lstStyle>
          <a:p>
            <a:endParaRPr/>
          </a:p>
        </p:txBody>
      </p:sp>
      <p:sp>
        <p:nvSpPr>
          <p:cNvPr id="52" name="Shape 52"/>
          <p:cNvSpPr txBox="1">
            <a:spLocks noGrp="1"/>
          </p:cNvSpPr>
          <p:nvPr>
            <p:ph type="dt" idx="10"/>
          </p:nvPr>
        </p:nvSpPr>
        <p:spPr>
          <a:xfrm rot="5400000">
            <a:off x="7763256" y="1170432"/>
            <a:ext cx="2286000" cy="381000"/>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9pPr>
          </a:lstStyle>
          <a:p>
            <a:endParaRPr/>
          </a:p>
        </p:txBody>
      </p:sp>
      <p:sp>
        <p:nvSpPr>
          <p:cNvPr id="53" name="Shape 53"/>
          <p:cNvSpPr txBox="1">
            <a:spLocks noGrp="1"/>
          </p:cNvSpPr>
          <p:nvPr>
            <p:ph type="ftr" idx="11"/>
          </p:nvPr>
        </p:nvSpPr>
        <p:spPr>
          <a:xfrm rot="5400000">
            <a:off x="7077455" y="4178808"/>
            <a:ext cx="3657600" cy="384047"/>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lt1"/>
                </a:solidFill>
                <a:latin typeface="Libre Baskerville"/>
                <a:ea typeface="Libre Baskerville"/>
                <a:cs typeface="Libre Baskerville"/>
                <a:sym typeface="Libre Baskerville"/>
              </a:defRPr>
            </a:lvl9pPr>
          </a:lstStyle>
          <a:p>
            <a:endParaRPr/>
          </a:p>
        </p:txBody>
      </p:sp>
      <p:sp>
        <p:nvSpPr>
          <p:cNvPr id="54" name="Shape 54"/>
          <p:cNvSpPr/>
          <p:nvPr/>
        </p:nvSpPr>
        <p:spPr>
          <a:xfrm>
            <a:off x="381000" y="0"/>
            <a:ext cx="609599" cy="6858000"/>
          </a:xfrm>
          <a:prstGeom prst="rect">
            <a:avLst/>
          </a:prstGeom>
          <a:solidFill>
            <a:srgbClr val="BBCACF">
              <a:alpha val="53725"/>
            </a:srgb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55" name="Shape 55"/>
          <p:cNvSpPr/>
          <p:nvPr/>
        </p:nvSpPr>
        <p:spPr>
          <a:xfrm>
            <a:off x="276336" y="0"/>
            <a:ext cx="104663" cy="6858000"/>
          </a:xfrm>
          <a:prstGeom prst="rect">
            <a:avLst/>
          </a:prstGeom>
          <a:solidFill>
            <a:srgbClr val="D5DDE0">
              <a:alpha val="35686"/>
            </a:srgb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56" name="Shape 56"/>
          <p:cNvSpPr/>
          <p:nvPr/>
        </p:nvSpPr>
        <p:spPr>
          <a:xfrm>
            <a:off x="990600" y="0"/>
            <a:ext cx="181871" cy="6858000"/>
          </a:xfrm>
          <a:prstGeom prst="rect">
            <a:avLst/>
          </a:prstGeom>
          <a:solidFill>
            <a:srgbClr val="D5DDE0">
              <a:alpha val="69803"/>
            </a:srgb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57" name="Shape 57"/>
          <p:cNvSpPr/>
          <p:nvPr/>
        </p:nvSpPr>
        <p:spPr>
          <a:xfrm>
            <a:off x="1141320" y="0"/>
            <a:ext cx="230280" cy="6858000"/>
          </a:xfrm>
          <a:prstGeom prst="rect">
            <a:avLst/>
          </a:prstGeom>
          <a:solidFill>
            <a:srgbClr val="EBEFF0">
              <a:alpha val="70980"/>
            </a:srgb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cxnSp>
        <p:nvCxnSpPr>
          <p:cNvPr id="58" name="Shape 58"/>
          <p:cNvCxnSpPr/>
          <p:nvPr/>
        </p:nvCxnSpPr>
        <p:spPr>
          <a:xfrm>
            <a:off x="106343" y="0"/>
            <a:ext cx="0" cy="6858000"/>
          </a:xfrm>
          <a:prstGeom prst="straightConnector1">
            <a:avLst/>
          </a:prstGeom>
          <a:noFill/>
          <a:ln w="57150" cap="flat" cmpd="sng">
            <a:solidFill>
              <a:srgbClr val="BBCACF">
                <a:alpha val="72941"/>
              </a:srgbClr>
            </a:solidFill>
            <a:prstDash val="solid"/>
            <a:round/>
            <a:headEnd type="none" w="med" len="med"/>
            <a:tailEnd type="none" w="med" len="med"/>
          </a:ln>
        </p:spPr>
      </p:cxnSp>
      <p:cxnSp>
        <p:nvCxnSpPr>
          <p:cNvPr id="59" name="Shape 59"/>
          <p:cNvCxnSpPr/>
          <p:nvPr/>
        </p:nvCxnSpPr>
        <p:spPr>
          <a:xfrm>
            <a:off x="914400" y="0"/>
            <a:ext cx="0" cy="6858000"/>
          </a:xfrm>
          <a:prstGeom prst="straightConnector1">
            <a:avLst/>
          </a:prstGeom>
          <a:noFill/>
          <a:ln w="57150" cap="flat" cmpd="sng">
            <a:solidFill>
              <a:srgbClr val="EBEFF0">
                <a:alpha val="82745"/>
              </a:srgbClr>
            </a:solidFill>
            <a:prstDash val="solid"/>
            <a:round/>
            <a:headEnd type="none" w="med" len="med"/>
            <a:tailEnd type="none" w="med" len="med"/>
          </a:ln>
        </p:spPr>
      </p:cxnSp>
      <p:cxnSp>
        <p:nvCxnSpPr>
          <p:cNvPr id="60" name="Shape 60"/>
          <p:cNvCxnSpPr/>
          <p:nvPr/>
        </p:nvCxnSpPr>
        <p:spPr>
          <a:xfrm>
            <a:off x="854112" y="0"/>
            <a:ext cx="0" cy="6858000"/>
          </a:xfrm>
          <a:prstGeom prst="straightConnector1">
            <a:avLst/>
          </a:prstGeom>
          <a:noFill/>
          <a:ln w="57150" cap="flat" cmpd="sng">
            <a:solidFill>
              <a:srgbClr val="BBCACF"/>
            </a:solidFill>
            <a:prstDash val="solid"/>
            <a:round/>
            <a:headEnd type="none" w="med" len="med"/>
            <a:tailEnd type="none" w="med" len="med"/>
          </a:ln>
        </p:spPr>
      </p:cxnSp>
      <p:cxnSp>
        <p:nvCxnSpPr>
          <p:cNvPr id="61" name="Shape 61"/>
          <p:cNvCxnSpPr/>
          <p:nvPr/>
        </p:nvCxnSpPr>
        <p:spPr>
          <a:xfrm>
            <a:off x="1726640" y="0"/>
            <a:ext cx="0" cy="6858000"/>
          </a:xfrm>
          <a:prstGeom prst="straightConnector1">
            <a:avLst/>
          </a:prstGeom>
          <a:noFill/>
          <a:ln w="28575" cap="flat" cmpd="sng">
            <a:solidFill>
              <a:srgbClr val="BBCACF">
                <a:alpha val="81960"/>
              </a:srgbClr>
            </a:solidFill>
            <a:prstDash val="solid"/>
            <a:round/>
            <a:headEnd type="none" w="med" len="med"/>
            <a:tailEnd type="none" w="med" len="med"/>
          </a:ln>
        </p:spPr>
      </p:cxnSp>
      <p:cxnSp>
        <p:nvCxnSpPr>
          <p:cNvPr id="62" name="Shape 62"/>
          <p:cNvCxnSpPr/>
          <p:nvPr/>
        </p:nvCxnSpPr>
        <p:spPr>
          <a:xfrm>
            <a:off x="1066800" y="0"/>
            <a:ext cx="0" cy="6858000"/>
          </a:xfrm>
          <a:prstGeom prst="straightConnector1">
            <a:avLst/>
          </a:prstGeom>
          <a:noFill/>
          <a:ln w="9525" cap="flat" cmpd="sng">
            <a:solidFill>
              <a:srgbClr val="BBCACF"/>
            </a:solidFill>
            <a:prstDash val="solid"/>
            <a:round/>
            <a:headEnd type="none" w="med" len="med"/>
            <a:tailEnd type="none" w="med" len="med"/>
          </a:ln>
        </p:spPr>
      </p:cxnSp>
      <p:sp>
        <p:nvSpPr>
          <p:cNvPr id="63" name="Shape 63"/>
          <p:cNvSpPr/>
          <p:nvPr/>
        </p:nvSpPr>
        <p:spPr>
          <a:xfrm>
            <a:off x="1219200" y="0"/>
            <a:ext cx="76199" cy="6858000"/>
          </a:xfrm>
          <a:prstGeom prst="rect">
            <a:avLst/>
          </a:prstGeom>
          <a:solidFill>
            <a:srgbClr val="BBCACF">
              <a:alpha val="50980"/>
            </a:srgb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64" name="Shape 64"/>
          <p:cNvSpPr/>
          <p:nvPr/>
        </p:nvSpPr>
        <p:spPr>
          <a:xfrm>
            <a:off x="609600" y="3429000"/>
            <a:ext cx="1295400" cy="1295400"/>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65" name="Shape 65"/>
          <p:cNvSpPr/>
          <p:nvPr/>
        </p:nvSpPr>
        <p:spPr>
          <a:xfrm>
            <a:off x="1324704" y="4866751"/>
            <a:ext cx="641424" cy="641424"/>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66" name="Shape 66"/>
          <p:cNvSpPr/>
          <p:nvPr/>
        </p:nvSpPr>
        <p:spPr>
          <a:xfrm>
            <a:off x="1091079" y="5500632"/>
            <a:ext cx="137159" cy="13715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67" name="Shape 67"/>
          <p:cNvSpPr/>
          <p:nvPr/>
        </p:nvSpPr>
        <p:spPr>
          <a:xfrm>
            <a:off x="1664208" y="5791200"/>
            <a:ext cx="274319" cy="27431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68" name="Shape 68"/>
          <p:cNvSpPr/>
          <p:nvPr/>
        </p:nvSpPr>
        <p:spPr>
          <a:xfrm>
            <a:off x="1879040" y="4479887"/>
            <a:ext cx="365759" cy="36575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cxnSp>
        <p:nvCxnSpPr>
          <p:cNvPr id="69" name="Shape 69"/>
          <p:cNvCxnSpPr/>
          <p:nvPr/>
        </p:nvCxnSpPr>
        <p:spPr>
          <a:xfrm>
            <a:off x="9097943" y="0"/>
            <a:ext cx="0" cy="6858000"/>
          </a:xfrm>
          <a:prstGeom prst="straightConnector1">
            <a:avLst/>
          </a:prstGeom>
          <a:noFill/>
          <a:ln w="57150" cap="flat" cmpd="thickThin">
            <a:solidFill>
              <a:srgbClr val="BBCACF"/>
            </a:solidFill>
            <a:prstDash val="solid"/>
            <a:round/>
            <a:headEnd type="none" w="med" len="med"/>
            <a:tailEnd type="none" w="med" len="med"/>
          </a:ln>
        </p:spPr>
      </p:cxnSp>
      <p:sp>
        <p:nvSpPr>
          <p:cNvPr id="70" name="Shape 70"/>
          <p:cNvSpPr txBox="1">
            <a:spLocks noGrp="1"/>
          </p:cNvSpPr>
          <p:nvPr>
            <p:ph type="sldNum" idx="12"/>
          </p:nvPr>
        </p:nvSpPr>
        <p:spPr>
          <a:xfrm>
            <a:off x="1340616" y="4928701"/>
            <a:ext cx="609599" cy="517524"/>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7467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0"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74" name="Shape 74"/>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75" name="Shape 75"/>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
        <p:nvSpPr>
          <p:cNvPr id="76" name="Shape 76"/>
          <p:cNvSpPr txBox="1">
            <a:spLocks noGrp="1"/>
          </p:cNvSpPr>
          <p:nvPr>
            <p:ph type="body" idx="1"/>
          </p:nvPr>
        </p:nvSpPr>
        <p:spPr>
          <a:xfrm>
            <a:off x="457200" y="1600200"/>
            <a:ext cx="3657600" cy="4572000"/>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668790"/>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BBCACF"/>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E4DFA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77" name="Shape 77"/>
          <p:cNvSpPr txBox="1">
            <a:spLocks noGrp="1"/>
          </p:cNvSpPr>
          <p:nvPr>
            <p:ph type="body" idx="2"/>
          </p:nvPr>
        </p:nvSpPr>
        <p:spPr>
          <a:xfrm>
            <a:off x="4270248" y="1600200"/>
            <a:ext cx="3657600" cy="4572000"/>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668790"/>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BBCACF"/>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E4DFA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3050"/>
            <a:ext cx="75438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0"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81" name="Shape 81"/>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82" name="Shape 82"/>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
        <p:nvSpPr>
          <p:cNvPr id="83" name="Shape 83"/>
          <p:cNvSpPr txBox="1">
            <a:spLocks noGrp="1"/>
          </p:cNvSpPr>
          <p:nvPr>
            <p:ph type="body" idx="1"/>
          </p:nvPr>
        </p:nvSpPr>
        <p:spPr>
          <a:xfrm>
            <a:off x="457200" y="2362200"/>
            <a:ext cx="3657600" cy="3886200"/>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668790"/>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BBCACF"/>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E4DFA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84" name="Shape 84"/>
          <p:cNvSpPr txBox="1">
            <a:spLocks noGrp="1"/>
          </p:cNvSpPr>
          <p:nvPr>
            <p:ph type="body" idx="2"/>
          </p:nvPr>
        </p:nvSpPr>
        <p:spPr>
          <a:xfrm>
            <a:off x="4371975" y="2362200"/>
            <a:ext cx="3657600" cy="3886200"/>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668790"/>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BBCACF"/>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E4DFA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85" name="Shape 85"/>
          <p:cNvSpPr>
            <a:spLocks noGrp="1"/>
          </p:cNvSpPr>
          <p:nvPr>
            <p:ph type="body" idx="3"/>
          </p:nvPr>
        </p:nvSpPr>
        <p:spPr>
          <a:xfrm>
            <a:off x="457200" y="1569720"/>
            <a:ext cx="3657600" cy="658368"/>
          </a:xfrm>
          <a:prstGeom prst="roundRect">
            <a:avLst>
              <a:gd name="adj" fmla="val 16667"/>
            </a:avLst>
          </a:prstGeom>
          <a:solidFill>
            <a:schemeClr val="accent1"/>
          </a:solidFill>
          <a:ln>
            <a:noFill/>
          </a:ln>
        </p:spPr>
        <p:txBody>
          <a:bodyPr lIns="91425" tIns="91425" rIns="91425" bIns="91425" anchor="ctr" anchorCtr="0"/>
          <a:lstStyle>
            <a:lvl1pPr marL="0" marR="0" lvl="0" indent="0" algn="l" rtl="0">
              <a:spcBef>
                <a:spcPts val="600"/>
              </a:spcBef>
              <a:buClr>
                <a:schemeClr val="accent1"/>
              </a:buClr>
              <a:buFont typeface="Noto Sans Symbols"/>
              <a:buNone/>
              <a:defRPr sz="2000" b="1" i="0" u="none" strike="noStrike" cap="none">
                <a:solidFill>
                  <a:srgbClr val="FFFFFF"/>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668790"/>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BBCACF"/>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E4DFA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86" name="Shape 86"/>
          <p:cNvSpPr>
            <a:spLocks noGrp="1"/>
          </p:cNvSpPr>
          <p:nvPr>
            <p:ph type="body" idx="4"/>
          </p:nvPr>
        </p:nvSpPr>
        <p:spPr>
          <a:xfrm>
            <a:off x="4343400" y="1569720"/>
            <a:ext cx="3657600" cy="658368"/>
          </a:xfrm>
          <a:prstGeom prst="roundRect">
            <a:avLst>
              <a:gd name="adj" fmla="val 16667"/>
            </a:avLst>
          </a:prstGeom>
          <a:solidFill>
            <a:schemeClr val="accent1"/>
          </a:solidFill>
          <a:ln>
            <a:noFill/>
          </a:ln>
        </p:spPr>
        <p:txBody>
          <a:bodyPr lIns="91425" tIns="91425" rIns="91425" bIns="91425" anchor="ctr" anchorCtr="0"/>
          <a:lstStyle>
            <a:lvl1pPr marL="0" marR="0" lvl="0" indent="0" algn="l" rtl="0">
              <a:spcBef>
                <a:spcPts val="600"/>
              </a:spcBef>
              <a:buClr>
                <a:schemeClr val="accent1"/>
              </a:buClr>
              <a:buFont typeface="Noto Sans Symbols"/>
              <a:buNone/>
              <a:defRPr sz="2000" b="1" i="0" u="none" strike="noStrike" cap="none">
                <a:solidFill>
                  <a:srgbClr val="FFFFFF"/>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668790"/>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BBCACF"/>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E4DFA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74637"/>
            <a:ext cx="7467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0"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9" name="Shape 89"/>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90" name="Shape 90"/>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
        <p:nvSpPr>
          <p:cNvPr id="91" name="Shape 91"/>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r">
    <p:spTree>
      <p:nvGrpSpPr>
        <p:cNvPr id="1" name="Shape 92"/>
        <p:cNvGrpSpPr/>
        <p:nvPr/>
      </p:nvGrpSpPr>
      <p:grpSpPr>
        <a:xfrm>
          <a:off x="0" y="0"/>
          <a:ext cx="0" cy="0"/>
          <a:chOff x="0" y="0"/>
          <a:chExt cx="0" cy="0"/>
        </a:xfrm>
      </p:grpSpPr>
      <p:sp>
        <p:nvSpPr>
          <p:cNvPr id="93" name="Shape 93"/>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94" name="Shape 94"/>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95" name="Shape 95"/>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Inhalt mit Überschrift">
    <p:bg>
      <p:bgPr>
        <a:solidFill>
          <a:schemeClr val="lt1"/>
        </a:solidFill>
        <a:effectLst/>
      </p:bgPr>
    </p:bg>
    <p:spTree>
      <p:nvGrpSpPr>
        <p:cNvPr id="1" name="Shape 96"/>
        <p:cNvGrpSpPr/>
        <p:nvPr/>
      </p:nvGrpSpPr>
      <p:grpSpPr>
        <a:xfrm>
          <a:off x="0" y="0"/>
          <a:ext cx="0" cy="0"/>
          <a:chOff x="0" y="0"/>
          <a:chExt cx="0" cy="0"/>
        </a:xfrm>
      </p:grpSpPr>
      <p:cxnSp>
        <p:nvCxnSpPr>
          <p:cNvPr id="97" name="Shape 97"/>
          <p:cNvCxnSpPr/>
          <p:nvPr/>
        </p:nvCxnSpPr>
        <p:spPr>
          <a:xfrm>
            <a:off x="8763000" y="0"/>
            <a:ext cx="0" cy="6858000"/>
          </a:xfrm>
          <a:prstGeom prst="straightConnector1">
            <a:avLst/>
          </a:prstGeom>
          <a:noFill/>
          <a:ln w="38100" cap="flat" cmpd="sng">
            <a:solidFill>
              <a:srgbClr val="BBCACF">
                <a:alpha val="92941"/>
              </a:srgbClr>
            </a:solidFill>
            <a:prstDash val="solid"/>
            <a:round/>
            <a:headEnd type="none" w="med" len="med"/>
            <a:tailEnd type="none" w="med" len="med"/>
          </a:ln>
        </p:spPr>
      </p:cxnSp>
      <p:sp>
        <p:nvSpPr>
          <p:cNvPr id="98" name="Shape 98"/>
          <p:cNvSpPr txBox="1">
            <a:spLocks noGrp="1"/>
          </p:cNvSpPr>
          <p:nvPr>
            <p:ph type="title"/>
          </p:nvPr>
        </p:nvSpPr>
        <p:spPr>
          <a:xfrm rot="5400000">
            <a:off x="3371849" y="3200400"/>
            <a:ext cx="6309360" cy="4572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2000" b="1"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9" name="Shape 99"/>
          <p:cNvSpPr txBox="1">
            <a:spLocks noGrp="1"/>
          </p:cNvSpPr>
          <p:nvPr>
            <p:ph type="body" idx="1"/>
          </p:nvPr>
        </p:nvSpPr>
        <p:spPr>
          <a:xfrm>
            <a:off x="6812279" y="274319"/>
            <a:ext cx="1527047" cy="4983479"/>
          </a:xfrm>
          <a:prstGeom prst="rect">
            <a:avLst/>
          </a:prstGeom>
          <a:noFill/>
          <a:ln>
            <a:noFill/>
          </a:ln>
        </p:spPr>
        <p:txBody>
          <a:bodyPr lIns="91425" tIns="91425" rIns="91425" bIns="91425" anchor="t" anchorCtr="0"/>
          <a:lstStyle>
            <a:lvl1pPr marL="0" marR="0" lvl="0" indent="0" algn="l" rtl="0">
              <a:spcBef>
                <a:spcPts val="400"/>
              </a:spcBef>
              <a:spcAft>
                <a:spcPts val="1000"/>
              </a:spcAft>
              <a:buClr>
                <a:schemeClr val="accent1"/>
              </a:buClr>
              <a:buFont typeface="Noto Sans Symbols"/>
              <a:buNone/>
              <a:defRPr sz="1200" b="0" i="0" u="none" strike="noStrike" cap="none">
                <a:solidFill>
                  <a:schemeClr val="dk1"/>
                </a:solidFill>
                <a:latin typeface="Libre Baskerville"/>
                <a:ea typeface="Libre Baskerville"/>
                <a:cs typeface="Libre Baskerville"/>
                <a:sym typeface="Libre Baskerville"/>
              </a:defRPr>
            </a:lvl1pPr>
            <a:lvl2pPr marL="640080" marR="0" lvl="1" indent="-284480" algn="l" rtl="0">
              <a:spcBef>
                <a:spcPts val="240"/>
              </a:spcBef>
              <a:buClr>
                <a:schemeClr val="accent1"/>
              </a:buClr>
              <a:buFont typeface="Noto Sans Symbols"/>
              <a:buNone/>
              <a:defRPr sz="1200" b="0" i="0" u="none" strike="noStrike" cap="none">
                <a:solidFill>
                  <a:schemeClr val="dk1"/>
                </a:solidFill>
                <a:latin typeface="Libre Baskerville"/>
                <a:ea typeface="Libre Baskerville"/>
                <a:cs typeface="Libre Baskerville"/>
                <a:sym typeface="Libre Baskerville"/>
              </a:defRPr>
            </a:lvl2pPr>
            <a:lvl3pPr marL="914400" marR="0" lvl="2" indent="-190500" algn="l" rtl="0">
              <a:spcBef>
                <a:spcPts val="200"/>
              </a:spcBef>
              <a:buClr>
                <a:srgbClr val="668790"/>
              </a:buClr>
              <a:buFont typeface="Noto Sans Symbols"/>
              <a:buNone/>
              <a:defRPr sz="1000" b="0" i="0" u="none" strike="noStrike" cap="none">
                <a:solidFill>
                  <a:schemeClr val="dk1"/>
                </a:solidFill>
                <a:latin typeface="Libre Baskerville"/>
                <a:ea typeface="Libre Baskerville"/>
                <a:cs typeface="Libre Baskerville"/>
                <a:sym typeface="Libre Baskerville"/>
              </a:defRPr>
            </a:lvl3pPr>
            <a:lvl4pPr marL="1188720" marR="0" lvl="3" indent="-185419" algn="l" rtl="0">
              <a:spcBef>
                <a:spcPts val="180"/>
              </a:spcBef>
              <a:buClr>
                <a:srgbClr val="BBCACF"/>
              </a:buClr>
              <a:buFont typeface="Noto Sans Symbols"/>
              <a:buNone/>
              <a:defRPr sz="900" b="0" i="0" u="none" strike="noStrike" cap="none">
                <a:solidFill>
                  <a:schemeClr val="dk1"/>
                </a:solidFill>
                <a:latin typeface="Libre Baskerville"/>
                <a:ea typeface="Libre Baskerville"/>
                <a:cs typeface="Libre Baskerville"/>
                <a:sym typeface="Libre Baskerville"/>
              </a:defRPr>
            </a:lvl4pPr>
            <a:lvl5pPr marL="1463040" marR="0" lvl="4" indent="-193039" algn="l" rtl="0">
              <a:spcBef>
                <a:spcPts val="180"/>
              </a:spcBef>
              <a:buClr>
                <a:srgbClr val="E4DFA8"/>
              </a:buClr>
              <a:buFont typeface="Noto Sans Symbols"/>
              <a:buNone/>
              <a:defRPr sz="9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cxnSp>
        <p:nvCxnSpPr>
          <p:cNvPr id="100" name="Shape 100"/>
          <p:cNvCxnSpPr/>
          <p:nvPr/>
        </p:nvCxnSpPr>
        <p:spPr>
          <a:xfrm>
            <a:off x="6248400" y="0"/>
            <a:ext cx="0" cy="6858000"/>
          </a:xfrm>
          <a:prstGeom prst="straightConnector1">
            <a:avLst/>
          </a:prstGeom>
          <a:noFill/>
          <a:ln w="38100" cap="flat" cmpd="sng">
            <a:solidFill>
              <a:srgbClr val="BBCACF"/>
            </a:solidFill>
            <a:prstDash val="solid"/>
            <a:round/>
            <a:headEnd type="none" w="med" len="med"/>
            <a:tailEnd type="none" w="med" len="med"/>
          </a:ln>
        </p:spPr>
      </p:cxnSp>
      <p:cxnSp>
        <p:nvCxnSpPr>
          <p:cNvPr id="101" name="Shape 101"/>
          <p:cNvCxnSpPr/>
          <p:nvPr/>
        </p:nvCxnSpPr>
        <p:spPr>
          <a:xfrm>
            <a:off x="6192296" y="0"/>
            <a:ext cx="0" cy="6858000"/>
          </a:xfrm>
          <a:prstGeom prst="straightConnector1">
            <a:avLst/>
          </a:prstGeom>
          <a:noFill/>
          <a:ln w="12700" cap="flat" cmpd="sng">
            <a:solidFill>
              <a:schemeClr val="accent1"/>
            </a:solidFill>
            <a:prstDash val="solid"/>
            <a:round/>
            <a:headEnd type="none" w="med" len="med"/>
            <a:tailEnd type="none" w="med" len="med"/>
          </a:ln>
        </p:spPr>
      </p:cxnSp>
      <p:cxnSp>
        <p:nvCxnSpPr>
          <p:cNvPr id="102" name="Shape 102"/>
          <p:cNvCxnSpPr/>
          <p:nvPr/>
        </p:nvCxnSpPr>
        <p:spPr>
          <a:xfrm>
            <a:off x="8991600" y="0"/>
            <a:ext cx="0" cy="6858000"/>
          </a:xfrm>
          <a:prstGeom prst="straightConnector1">
            <a:avLst/>
          </a:prstGeom>
          <a:noFill/>
          <a:ln w="19050" cap="flat" cmpd="sng">
            <a:solidFill>
              <a:schemeClr val="accent1"/>
            </a:solidFill>
            <a:prstDash val="solid"/>
            <a:round/>
            <a:headEnd type="none" w="med" len="med"/>
            <a:tailEnd type="none" w="med" len="med"/>
          </a:ln>
        </p:spPr>
      </p:cxnSp>
      <p:sp>
        <p:nvSpPr>
          <p:cNvPr id="103" name="Shape 103"/>
          <p:cNvSpPr/>
          <p:nvPr/>
        </p:nvSpPr>
        <p:spPr>
          <a:xfrm>
            <a:off x="8839200" y="0"/>
            <a:ext cx="304799" cy="6858000"/>
          </a:xfrm>
          <a:prstGeom prst="rect">
            <a:avLst/>
          </a:prstGeom>
          <a:solidFill>
            <a:srgbClr val="BBCACF">
              <a:alpha val="86666"/>
            </a:srgbClr>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cxnSp>
        <p:nvCxnSpPr>
          <p:cNvPr id="104" name="Shape 104"/>
          <p:cNvCxnSpPr/>
          <p:nvPr/>
        </p:nvCxnSpPr>
        <p:spPr>
          <a:xfrm>
            <a:off x="8915400" y="0"/>
            <a:ext cx="0" cy="6858000"/>
          </a:xfrm>
          <a:prstGeom prst="straightConnector1">
            <a:avLst/>
          </a:prstGeom>
          <a:noFill/>
          <a:ln w="9525" cap="flat" cmpd="sng">
            <a:solidFill>
              <a:schemeClr val="accent1"/>
            </a:solidFill>
            <a:prstDash val="solid"/>
            <a:round/>
            <a:headEnd type="none" w="med" len="med"/>
            <a:tailEnd type="none" w="med" len="med"/>
          </a:ln>
        </p:spPr>
      </p:cxnSp>
      <p:sp>
        <p:nvSpPr>
          <p:cNvPr id="105" name="Shape 105"/>
          <p:cNvSpPr/>
          <p:nvPr/>
        </p:nvSpPr>
        <p:spPr>
          <a:xfrm>
            <a:off x="8156447" y="5715000"/>
            <a:ext cx="548639" cy="54863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106" name="Shape 106"/>
          <p:cNvSpPr txBox="1">
            <a:spLocks noGrp="1"/>
          </p:cNvSpPr>
          <p:nvPr>
            <p:ph type="body" idx="2"/>
          </p:nvPr>
        </p:nvSpPr>
        <p:spPr>
          <a:xfrm>
            <a:off x="304800" y="274319"/>
            <a:ext cx="5638800" cy="6327647"/>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668790"/>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BBCACF"/>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E4DFA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107" name="Shape 107"/>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08" name="Shape 108"/>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
        <p:nvSpPr>
          <p:cNvPr id="109" name="Shape 109"/>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Bild mit Überschrift">
    <p:spTree>
      <p:nvGrpSpPr>
        <p:cNvPr id="1" name="Shape 110"/>
        <p:cNvGrpSpPr/>
        <p:nvPr/>
      </p:nvGrpSpPr>
      <p:grpSpPr>
        <a:xfrm>
          <a:off x="0" y="0"/>
          <a:ext cx="0" cy="0"/>
          <a:chOff x="0" y="0"/>
          <a:chExt cx="0" cy="0"/>
        </a:xfrm>
      </p:grpSpPr>
      <p:cxnSp>
        <p:nvCxnSpPr>
          <p:cNvPr id="111" name="Shape 111"/>
          <p:cNvCxnSpPr/>
          <p:nvPr/>
        </p:nvCxnSpPr>
        <p:spPr>
          <a:xfrm>
            <a:off x="8763000" y="0"/>
            <a:ext cx="0" cy="6858000"/>
          </a:xfrm>
          <a:prstGeom prst="straightConnector1">
            <a:avLst/>
          </a:prstGeom>
          <a:noFill/>
          <a:ln w="38100" cap="flat" cmpd="sng">
            <a:solidFill>
              <a:srgbClr val="BBCACF"/>
            </a:solidFill>
            <a:prstDash val="solid"/>
            <a:round/>
            <a:headEnd type="none" w="med" len="med"/>
            <a:tailEnd type="none" w="med" len="med"/>
          </a:ln>
        </p:spPr>
      </p:cxnSp>
      <p:sp>
        <p:nvSpPr>
          <p:cNvPr id="112" name="Shape 112"/>
          <p:cNvSpPr/>
          <p:nvPr/>
        </p:nvSpPr>
        <p:spPr>
          <a:xfrm>
            <a:off x="8156447" y="5715000"/>
            <a:ext cx="548639" cy="54863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sp>
        <p:nvSpPr>
          <p:cNvPr id="113" name="Shape 113"/>
          <p:cNvSpPr txBox="1">
            <a:spLocks noGrp="1"/>
          </p:cNvSpPr>
          <p:nvPr>
            <p:ph type="title"/>
          </p:nvPr>
        </p:nvSpPr>
        <p:spPr>
          <a:xfrm rot="5400000">
            <a:off x="3350133" y="3200400"/>
            <a:ext cx="6309360" cy="4572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2000" b="1"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4" name="Shape 114"/>
          <p:cNvSpPr>
            <a:spLocks noGrp="1"/>
          </p:cNvSpPr>
          <p:nvPr>
            <p:ph type="pic" idx="2"/>
          </p:nvPr>
        </p:nvSpPr>
        <p:spPr>
          <a:xfrm>
            <a:off x="0" y="0"/>
            <a:ext cx="6172199" cy="6858000"/>
          </a:xfrm>
          <a:prstGeom prst="rect">
            <a:avLst/>
          </a:prstGeom>
          <a:solidFill>
            <a:schemeClr val="lt2"/>
          </a:solidFill>
          <a:ln>
            <a:noFill/>
          </a:ln>
        </p:spPr>
        <p:txBody>
          <a:bodyPr lIns="91425" tIns="91425" rIns="91425" bIns="91425" anchor="t" anchorCtr="0"/>
          <a:lstStyle>
            <a:lvl1pPr marL="0" marR="0" lvl="0" indent="0" algn="l" rtl="0">
              <a:spcBef>
                <a:spcPts val="600"/>
              </a:spcBef>
              <a:buClr>
                <a:schemeClr val="accent1"/>
              </a:buClr>
              <a:buFont typeface="Noto Sans Symbols"/>
              <a:buNone/>
              <a:defRPr sz="32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668790"/>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BBCACF"/>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E4DFA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115" name="Shape 115"/>
          <p:cNvSpPr txBox="1">
            <a:spLocks noGrp="1"/>
          </p:cNvSpPr>
          <p:nvPr>
            <p:ph type="body" idx="1"/>
          </p:nvPr>
        </p:nvSpPr>
        <p:spPr>
          <a:xfrm>
            <a:off x="6765797" y="264794"/>
            <a:ext cx="1524000" cy="4956048"/>
          </a:xfrm>
          <a:prstGeom prst="rect">
            <a:avLst/>
          </a:prstGeom>
          <a:noFill/>
          <a:ln>
            <a:noFill/>
          </a:ln>
        </p:spPr>
        <p:txBody>
          <a:bodyPr lIns="91425" tIns="91425" rIns="91425" bIns="91425" anchor="t" anchorCtr="0"/>
          <a:lstStyle>
            <a:lvl1pPr marL="0" marR="0" lvl="0" indent="0" algn="l" rtl="0">
              <a:spcBef>
                <a:spcPts val="100"/>
              </a:spcBef>
              <a:spcAft>
                <a:spcPts val="400"/>
              </a:spcAft>
              <a:buClr>
                <a:schemeClr val="accent1"/>
              </a:buClr>
              <a:buFont typeface="Noto Sans Symbols"/>
              <a:buNone/>
              <a:defRPr sz="1200" b="0" i="0" u="none" strike="noStrike" cap="none">
                <a:solidFill>
                  <a:schemeClr val="dk1"/>
                </a:solidFill>
                <a:latin typeface="Libre Baskerville"/>
                <a:ea typeface="Libre Baskerville"/>
                <a:cs typeface="Libre Baskerville"/>
                <a:sym typeface="Libre Baskerville"/>
              </a:defRPr>
            </a:lvl1pPr>
            <a:lvl2pPr marL="640080" marR="0" lvl="1" indent="-223520" algn="l" rtl="0">
              <a:spcBef>
                <a:spcPts val="240"/>
              </a:spcBef>
              <a:buClr>
                <a:schemeClr val="accent1"/>
              </a:buClr>
              <a:buSzPct val="80000"/>
              <a:buFont typeface="Noto Sans Symbols"/>
              <a:buChar char="●"/>
              <a:defRPr sz="1200" b="0" i="0" u="none" strike="noStrike" cap="none">
                <a:solidFill>
                  <a:schemeClr val="dk1"/>
                </a:solidFill>
                <a:latin typeface="Libre Baskerville"/>
                <a:ea typeface="Libre Baskerville"/>
                <a:cs typeface="Libre Baskerville"/>
                <a:sym typeface="Libre Baskerville"/>
              </a:defRPr>
            </a:lvl2pPr>
            <a:lvl3pPr marL="914400" marR="0" lvl="2" indent="-152400" algn="l" rtl="0">
              <a:spcBef>
                <a:spcPts val="200"/>
              </a:spcBef>
              <a:buClr>
                <a:srgbClr val="668790"/>
              </a:buClr>
              <a:buSzPct val="60000"/>
              <a:buFont typeface="Noto Sans Symbols"/>
              <a:buChar char="•"/>
              <a:defRPr sz="1000" b="0" i="0" u="none" strike="noStrike" cap="none">
                <a:solidFill>
                  <a:schemeClr val="dk1"/>
                </a:solidFill>
                <a:latin typeface="Libre Baskerville"/>
                <a:ea typeface="Libre Baskerville"/>
                <a:cs typeface="Libre Baskerville"/>
                <a:sym typeface="Libre Baskerville"/>
              </a:defRPr>
            </a:lvl3pPr>
            <a:lvl4pPr marL="1188720" marR="0" lvl="3" indent="-151130" algn="l" rtl="0">
              <a:spcBef>
                <a:spcPts val="180"/>
              </a:spcBef>
              <a:buClr>
                <a:srgbClr val="BBCACF"/>
              </a:buClr>
              <a:buSzPct val="60000"/>
              <a:buFont typeface="Noto Sans Symbols"/>
              <a:buChar char="•"/>
              <a:defRPr sz="900" b="0" i="0" u="none" strike="noStrike" cap="none">
                <a:solidFill>
                  <a:schemeClr val="dk1"/>
                </a:solidFill>
                <a:latin typeface="Libre Baskerville"/>
                <a:ea typeface="Libre Baskerville"/>
                <a:cs typeface="Libre Baskerville"/>
                <a:sym typeface="Libre Baskerville"/>
              </a:defRPr>
            </a:lvl4pPr>
            <a:lvl5pPr marL="1463040" marR="0" lvl="4" indent="-154178" algn="l" rtl="0">
              <a:spcBef>
                <a:spcPts val="180"/>
              </a:spcBef>
              <a:buClr>
                <a:srgbClr val="E4DFA8"/>
              </a:buClr>
              <a:buSzPct val="68000"/>
              <a:buFont typeface="Noto Sans Symbols"/>
              <a:buChar char="●"/>
              <a:defRPr sz="9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cxnSp>
        <p:nvCxnSpPr>
          <p:cNvPr id="116" name="Shape 116"/>
          <p:cNvCxnSpPr/>
          <p:nvPr/>
        </p:nvCxnSpPr>
        <p:spPr>
          <a:xfrm>
            <a:off x="8991600" y="0"/>
            <a:ext cx="0" cy="6858000"/>
          </a:xfrm>
          <a:prstGeom prst="straightConnector1">
            <a:avLst/>
          </a:prstGeom>
          <a:noFill/>
          <a:ln w="9525" cap="flat" cmpd="sng">
            <a:solidFill>
              <a:schemeClr val="dk1"/>
            </a:solidFill>
            <a:prstDash val="solid"/>
            <a:round/>
            <a:headEnd type="none" w="med" len="med"/>
            <a:tailEnd type="none" w="med" len="med"/>
          </a:ln>
        </p:spPr>
      </p:cxnSp>
      <p:sp>
        <p:nvSpPr>
          <p:cNvPr id="117" name="Shape 117"/>
          <p:cNvSpPr/>
          <p:nvPr/>
        </p:nvSpPr>
        <p:spPr>
          <a:xfrm>
            <a:off x="8839200" y="0"/>
            <a:ext cx="304799" cy="6858000"/>
          </a:xfrm>
          <a:prstGeom prst="rect">
            <a:avLst/>
          </a:prstGeom>
          <a:solidFill>
            <a:srgbClr val="BBCACF"/>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Libre Baskerville"/>
              <a:ea typeface="Libre Baskerville"/>
              <a:cs typeface="Libre Baskerville"/>
              <a:sym typeface="Libre Baskerville"/>
            </a:endParaRPr>
          </a:p>
        </p:txBody>
      </p:sp>
      <p:cxnSp>
        <p:nvCxnSpPr>
          <p:cNvPr id="118" name="Shape 118"/>
          <p:cNvCxnSpPr/>
          <p:nvPr/>
        </p:nvCxnSpPr>
        <p:spPr>
          <a:xfrm>
            <a:off x="8915400" y="0"/>
            <a:ext cx="0" cy="6858000"/>
          </a:xfrm>
          <a:prstGeom prst="straightConnector1">
            <a:avLst/>
          </a:prstGeom>
          <a:noFill/>
          <a:ln w="9525" cap="flat" cmpd="sng">
            <a:solidFill>
              <a:schemeClr val="accent1"/>
            </a:solidFill>
            <a:prstDash val="solid"/>
            <a:round/>
            <a:headEnd type="none" w="med" len="med"/>
            <a:tailEnd type="none" w="med" len="med"/>
          </a:ln>
        </p:spPr>
      </p:cxnSp>
      <p:cxnSp>
        <p:nvCxnSpPr>
          <p:cNvPr id="119" name="Shape 119"/>
          <p:cNvCxnSpPr/>
          <p:nvPr/>
        </p:nvCxnSpPr>
        <p:spPr>
          <a:xfrm>
            <a:off x="6248400" y="0"/>
            <a:ext cx="0" cy="6858000"/>
          </a:xfrm>
          <a:prstGeom prst="straightConnector1">
            <a:avLst/>
          </a:prstGeom>
          <a:noFill/>
          <a:ln w="38100" cap="flat" cmpd="sng">
            <a:solidFill>
              <a:srgbClr val="BBCACF"/>
            </a:solidFill>
            <a:prstDash val="solid"/>
            <a:round/>
            <a:headEnd type="none" w="med" len="med"/>
            <a:tailEnd type="none" w="med" len="med"/>
          </a:ln>
        </p:spPr>
      </p:cxnSp>
      <p:cxnSp>
        <p:nvCxnSpPr>
          <p:cNvPr id="120" name="Shape 120"/>
          <p:cNvCxnSpPr/>
          <p:nvPr/>
        </p:nvCxnSpPr>
        <p:spPr>
          <a:xfrm>
            <a:off x="6192296" y="0"/>
            <a:ext cx="0" cy="6858000"/>
          </a:xfrm>
          <a:prstGeom prst="straightConnector1">
            <a:avLst/>
          </a:prstGeom>
          <a:noFill/>
          <a:ln w="12700" cap="flat" cmpd="sng">
            <a:solidFill>
              <a:schemeClr val="accent1"/>
            </a:solidFill>
            <a:prstDash val="solid"/>
            <a:round/>
            <a:headEnd type="none" w="med" len="med"/>
            <a:tailEnd type="none" w="med" len="med"/>
          </a:ln>
        </p:spPr>
      </p:cxnSp>
      <p:sp>
        <p:nvSpPr>
          <p:cNvPr id="121" name="Shape 121"/>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22" name="Shape 122"/>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Libre Baskerville"/>
                <a:ea typeface="Libre Baskerville"/>
                <a:cs typeface="Libre Baskerville"/>
                <a:sym typeface="Libre Baskerville"/>
              </a:rPr>
              <a:t>‹nr.›</a:t>
            </a:fld>
            <a:endParaRPr lang="de-DE" sz="1400" b="1">
              <a:solidFill>
                <a:srgbClr val="FFFFFF"/>
              </a:solidFill>
              <a:latin typeface="Libre Baskerville"/>
              <a:ea typeface="Libre Baskerville"/>
              <a:cs typeface="Libre Baskerville"/>
              <a:sym typeface="Libre Baskerville"/>
            </a:endParaRPr>
          </a:p>
        </p:txBody>
      </p:sp>
      <p:sp>
        <p:nvSpPr>
          <p:cNvPr id="123" name="Shape 123"/>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Shape 10"/>
          <p:cNvCxnSpPr/>
          <p:nvPr/>
        </p:nvCxnSpPr>
        <p:spPr>
          <a:xfrm>
            <a:off x="8763000" y="0"/>
            <a:ext cx="0" cy="6858000"/>
          </a:xfrm>
          <a:prstGeom prst="straightConnector1">
            <a:avLst/>
          </a:prstGeom>
          <a:noFill/>
          <a:ln w="38100" cap="flat" cmpd="sng">
            <a:solidFill>
              <a:srgbClr val="BBCACF">
                <a:alpha val="92941"/>
              </a:srgbClr>
            </a:solidFill>
            <a:prstDash val="solid"/>
            <a:round/>
            <a:headEnd type="none" w="med" len="med"/>
            <a:tailEnd type="none" w="med" len="med"/>
          </a:ln>
        </p:spPr>
      </p:cxnSp>
      <p:sp>
        <p:nvSpPr>
          <p:cNvPr id="11" name="Shape 11"/>
          <p:cNvSpPr txBox="1">
            <a:spLocks noGrp="1"/>
          </p:cNvSpPr>
          <p:nvPr>
            <p:ph type="title"/>
          </p:nvPr>
        </p:nvSpPr>
        <p:spPr>
          <a:xfrm>
            <a:off x="457200" y="274637"/>
            <a:ext cx="7467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Libre Baskerville"/>
              <a:buNone/>
              <a:defRPr sz="3000" b="0" i="0" u="none" strike="noStrike" cap="small">
                <a:solidFill>
                  <a:schemeClr val="dk2"/>
                </a:solidFill>
                <a:latin typeface="Libre Baskerville"/>
                <a:ea typeface="Libre Baskerville"/>
                <a:cs typeface="Libre Baskerville"/>
                <a:sym typeface="Libre Baskervil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57200" y="1600200"/>
            <a:ext cx="7467600" cy="4873751"/>
          </a:xfrm>
          <a:prstGeom prst="rect">
            <a:avLst/>
          </a:prstGeom>
          <a:noFill/>
          <a:ln>
            <a:noFill/>
          </a:ln>
        </p:spPr>
        <p:txBody>
          <a:bodyPr lIns="91425" tIns="91425" rIns="91425" bIns="91425" anchor="t" anchorCtr="0"/>
          <a:lstStyle>
            <a:lvl1pPr marL="274320" marR="0" lvl="0" indent="-167640" algn="l" rtl="0">
              <a:spcBef>
                <a:spcPts val="600"/>
              </a:spcBef>
              <a:buClr>
                <a:schemeClr val="accent1"/>
              </a:buClr>
              <a:buSzPct val="70000"/>
              <a:buFont typeface="Noto Sans Symbols"/>
              <a:buChar char="•"/>
              <a:defRPr sz="2400" b="0" i="0" u="none" strike="noStrike" cap="none">
                <a:solidFill>
                  <a:schemeClr val="dk1"/>
                </a:solidFill>
                <a:latin typeface="Libre Baskerville"/>
                <a:ea typeface="Libre Baskerville"/>
                <a:cs typeface="Libre Baskerville"/>
                <a:sym typeface="Libre Baskerville"/>
              </a:defRPr>
            </a:lvl1pPr>
            <a:lvl2pPr marL="640080" marR="0" lvl="1" indent="-177800" algn="l" rtl="0">
              <a:spcBef>
                <a:spcPts val="420"/>
              </a:spcBef>
              <a:buClr>
                <a:schemeClr val="accent1"/>
              </a:buClr>
              <a:buSzPct val="79999"/>
              <a:buFont typeface="Noto Sans Symbols"/>
              <a:buChar char="●"/>
              <a:defRPr sz="2100" b="0" i="0" u="none" strike="noStrike" cap="none">
                <a:solidFill>
                  <a:schemeClr val="dk1"/>
                </a:solidFill>
                <a:latin typeface="Libre Baskerville"/>
                <a:ea typeface="Libre Baskerville"/>
                <a:cs typeface="Libre Baskerville"/>
                <a:sym typeface="Libre Baskerville"/>
              </a:defRPr>
            </a:lvl2pPr>
            <a:lvl3pPr marL="914400" marR="0" lvl="2" indent="-121919" algn="l" rtl="0">
              <a:spcBef>
                <a:spcPts val="360"/>
              </a:spcBef>
              <a:buClr>
                <a:srgbClr val="668790"/>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3pPr>
            <a:lvl4pPr marL="1188720" marR="0" lvl="3" indent="-116839" algn="l" rtl="0">
              <a:spcBef>
                <a:spcPts val="360"/>
              </a:spcBef>
              <a:buClr>
                <a:srgbClr val="BBCACF"/>
              </a:buClr>
              <a:buSzPct val="60000"/>
              <a:buFont typeface="Noto Sans Symbols"/>
              <a:buChar char="•"/>
              <a:defRPr sz="1800" b="0" i="0" u="none" strike="noStrike" cap="none">
                <a:solidFill>
                  <a:schemeClr val="dk1"/>
                </a:solidFill>
                <a:latin typeface="Libre Baskerville"/>
                <a:ea typeface="Libre Baskerville"/>
                <a:cs typeface="Libre Baskerville"/>
                <a:sym typeface="Libre Baskerville"/>
              </a:defRPr>
            </a:lvl4pPr>
            <a:lvl5pPr marL="1463040" marR="0" lvl="4" indent="-123951" algn="l" rtl="0">
              <a:spcBef>
                <a:spcPts val="320"/>
              </a:spcBef>
              <a:buClr>
                <a:srgbClr val="E4DFA8"/>
              </a:buClr>
              <a:buSzPct val="68000"/>
              <a:buFont typeface="Noto Sans Symbols"/>
              <a:buChar char="●"/>
              <a:defRPr sz="1600" b="0" i="0" u="none" strike="noStrike" cap="none">
                <a:solidFill>
                  <a:schemeClr val="dk1"/>
                </a:solidFill>
                <a:latin typeface="Libre Baskerville"/>
                <a:ea typeface="Libre Baskerville"/>
                <a:cs typeface="Libre Baskerville"/>
                <a:sym typeface="Libre Baskerville"/>
              </a:defRPr>
            </a:lvl5pPr>
            <a:lvl6pPr marL="1737360" marR="0" lvl="5" indent="-86360" algn="l" rtl="0">
              <a:spcBef>
                <a:spcPts val="320"/>
              </a:spcBef>
              <a:buClr>
                <a:schemeClr val="accent1"/>
              </a:buClr>
              <a:buSzPct val="100000"/>
              <a:buFont typeface="Libre Baskerville"/>
              <a:buChar char="•"/>
              <a:defRPr sz="1600" b="0" i="0" u="none" strike="noStrike" cap="none">
                <a:solidFill>
                  <a:schemeClr val="dk2"/>
                </a:solidFill>
                <a:latin typeface="Libre Baskerville"/>
                <a:ea typeface="Libre Baskerville"/>
                <a:cs typeface="Libre Baskerville"/>
                <a:sym typeface="Libre Baskerville"/>
              </a:defRPr>
            </a:lvl6pPr>
            <a:lvl7pPr marL="2011679" marR="0" lvl="6" indent="-129539" algn="l" rtl="0">
              <a:spcBef>
                <a:spcPts val="280"/>
              </a:spcBef>
              <a:buClr>
                <a:srgbClr val="BBCACF"/>
              </a:buClr>
              <a:buSzPct val="59999"/>
              <a:buFont typeface="Noto Sans Symbols"/>
              <a:buChar char="○"/>
              <a:defRPr sz="1400" b="0" i="0" u="none" strike="noStrike" cap="none">
                <a:solidFill>
                  <a:schemeClr val="dk2"/>
                </a:solidFill>
                <a:latin typeface="Libre Baskerville"/>
                <a:ea typeface="Libre Baskerville"/>
                <a:cs typeface="Libre Baskerville"/>
                <a:sym typeface="Libre Baskerville"/>
              </a:defRPr>
            </a:lvl7pPr>
            <a:lvl8pPr marL="2286000" marR="0" lvl="7" indent="-101600" algn="l" rtl="0">
              <a:spcBef>
                <a:spcPts val="280"/>
              </a:spcBef>
              <a:buClr>
                <a:schemeClr val="accent2"/>
              </a:buClr>
              <a:buSzPct val="100000"/>
              <a:buFont typeface="Libre Baskerville"/>
              <a:buChar char="•"/>
              <a:defRPr sz="1400" b="0" i="0" u="none" strike="noStrike" cap="small">
                <a:solidFill>
                  <a:schemeClr val="dk2"/>
                </a:solidFill>
                <a:latin typeface="Libre Baskerville"/>
                <a:ea typeface="Libre Baskerville"/>
                <a:cs typeface="Libre Baskerville"/>
                <a:sym typeface="Libre Baskerville"/>
              </a:defRPr>
            </a:lvl8pPr>
            <a:lvl9pPr marL="2560320" marR="0" lvl="8" indent="-96520" algn="l" rtl="0">
              <a:spcBef>
                <a:spcPts val="280"/>
              </a:spcBef>
              <a:buClr>
                <a:srgbClr val="668790"/>
              </a:buClr>
              <a:buSzPct val="100000"/>
              <a:buFont typeface="Libre Baskerville"/>
              <a:buChar char="•"/>
              <a:defRPr sz="1400" b="0" i="0" u="none" strike="noStrike" cap="none">
                <a:solidFill>
                  <a:schemeClr val="dk2"/>
                </a:solidFill>
                <a:latin typeface="Libre Baskerville"/>
                <a:ea typeface="Libre Baskerville"/>
                <a:cs typeface="Libre Baskerville"/>
                <a:sym typeface="Libre Baskerville"/>
              </a:defRPr>
            </a:lvl9pPr>
          </a:lstStyle>
          <a:p>
            <a:endParaRPr/>
          </a:p>
        </p:txBody>
      </p:sp>
      <p:sp>
        <p:nvSpPr>
          <p:cNvPr id="13" name="Shape 13"/>
          <p:cNvSpPr txBox="1">
            <a:spLocks noGrp="1"/>
          </p:cNvSpPr>
          <p:nvPr>
            <p:ph type="dt" idx="10"/>
          </p:nvPr>
        </p:nvSpPr>
        <p:spPr>
          <a:xfrm rot="5400000">
            <a:off x="7589520" y="1081851"/>
            <a:ext cx="2011680" cy="384047"/>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sp>
        <p:nvSpPr>
          <p:cNvPr id="14" name="Shape 14"/>
          <p:cNvSpPr txBox="1">
            <a:spLocks noGrp="1"/>
          </p:cNvSpPr>
          <p:nvPr>
            <p:ph type="ftr" idx="11"/>
          </p:nvPr>
        </p:nvSpPr>
        <p:spPr>
          <a:xfrm rot="5400000">
            <a:off x="6990185" y="3737239"/>
            <a:ext cx="3200399" cy="36575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dk2"/>
                </a:solidFill>
                <a:latin typeface="Libre Baskerville"/>
                <a:ea typeface="Libre Baskerville"/>
                <a:cs typeface="Libre Baskerville"/>
                <a:sym typeface="Libre Baskerville"/>
              </a:defRPr>
            </a:lvl1pPr>
            <a:lvl2pPr marL="457200" marR="0" lvl="1"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2pPr>
            <a:lvl3pPr marL="914400" marR="0" lvl="2"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3pPr>
            <a:lvl4pPr marL="1371600" marR="0" lvl="3"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4pPr>
            <a:lvl5pPr marL="1828800" marR="0" lvl="4"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5pPr>
            <a:lvl6pPr marL="2286000" marR="0" lvl="5"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6pPr>
            <a:lvl7pPr marL="2743200" marR="0" lvl="6"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7pPr>
            <a:lvl8pPr marL="3200400" marR="0" lvl="7"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8pPr>
            <a:lvl9pPr marL="3657600" marR="0" lvl="8" indent="0" algn="l" rtl="0">
              <a:spcBef>
                <a:spcPts val="0"/>
              </a:spcBef>
              <a:buNone/>
              <a:defRPr sz="1800" b="0" i="0" u="none" strike="noStrike" cap="none">
                <a:solidFill>
                  <a:schemeClr val="dk1"/>
                </a:solidFill>
                <a:latin typeface="Libre Baskerville"/>
                <a:ea typeface="Libre Baskerville"/>
                <a:cs typeface="Libre Baskerville"/>
                <a:sym typeface="Libre Baskerville"/>
              </a:defRPr>
            </a:lvl9pPr>
          </a:lstStyle>
          <a:p>
            <a:endParaRPr/>
          </a:p>
        </p:txBody>
      </p:sp>
      <p:cxnSp>
        <p:nvCxnSpPr>
          <p:cNvPr id="15" name="Shape 15"/>
          <p:cNvCxnSpPr/>
          <p:nvPr/>
        </p:nvCxnSpPr>
        <p:spPr>
          <a:xfrm>
            <a:off x="76200" y="0"/>
            <a:ext cx="0" cy="6858000"/>
          </a:xfrm>
          <a:prstGeom prst="straightConnector1">
            <a:avLst/>
          </a:prstGeom>
          <a:noFill/>
          <a:ln w="57150" cap="flat" cmpd="thickThin">
            <a:solidFill>
              <a:srgbClr val="BBCACF"/>
            </a:solidFill>
            <a:prstDash val="solid"/>
            <a:round/>
            <a:headEnd type="none" w="med" len="med"/>
            <a:tailEnd type="none" w="med" len="med"/>
          </a:ln>
        </p:spPr>
      </p:cxnSp>
      <p:cxnSp>
        <p:nvCxnSpPr>
          <p:cNvPr id="16" name="Shape 16"/>
          <p:cNvCxnSpPr/>
          <p:nvPr/>
        </p:nvCxnSpPr>
        <p:spPr>
          <a:xfrm>
            <a:off x="8991600" y="0"/>
            <a:ext cx="0" cy="6858000"/>
          </a:xfrm>
          <a:prstGeom prst="straightConnector1">
            <a:avLst/>
          </a:prstGeom>
          <a:noFill/>
          <a:ln w="19050" cap="flat" cmpd="sng">
            <a:solidFill>
              <a:schemeClr val="accent1"/>
            </a:solidFill>
            <a:prstDash val="solid"/>
            <a:round/>
            <a:headEnd type="none" w="med" len="med"/>
            <a:tailEnd type="none" w="med" len="med"/>
          </a:ln>
        </p:spPr>
      </p:cxnSp>
      <p:sp>
        <p:nvSpPr>
          <p:cNvPr id="17" name="Shape 17"/>
          <p:cNvSpPr/>
          <p:nvPr/>
        </p:nvSpPr>
        <p:spPr>
          <a:xfrm>
            <a:off x="8839200" y="0"/>
            <a:ext cx="304799" cy="6858000"/>
          </a:xfrm>
          <a:prstGeom prst="rect">
            <a:avLst/>
          </a:prstGeom>
          <a:solidFill>
            <a:srgbClr val="BBCACF">
              <a:alpha val="86666"/>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cxnSp>
        <p:nvCxnSpPr>
          <p:cNvPr id="18" name="Shape 18"/>
          <p:cNvCxnSpPr/>
          <p:nvPr/>
        </p:nvCxnSpPr>
        <p:spPr>
          <a:xfrm>
            <a:off x="8915400" y="0"/>
            <a:ext cx="0" cy="6858000"/>
          </a:xfrm>
          <a:prstGeom prst="straightConnector1">
            <a:avLst/>
          </a:prstGeom>
          <a:noFill/>
          <a:ln w="9525" cap="flat" cmpd="sng">
            <a:solidFill>
              <a:schemeClr val="accent1"/>
            </a:solidFill>
            <a:prstDash val="solid"/>
            <a:round/>
            <a:headEnd type="none" w="med" len="med"/>
            <a:tailEnd type="none" w="med" len="med"/>
          </a:ln>
        </p:spPr>
      </p:cxnSp>
      <p:sp>
        <p:nvSpPr>
          <p:cNvPr id="19" name="Shape 19"/>
          <p:cNvSpPr/>
          <p:nvPr/>
        </p:nvSpPr>
        <p:spPr>
          <a:xfrm>
            <a:off x="8156447" y="5715000"/>
            <a:ext cx="548639" cy="548639"/>
          </a:xfrm>
          <a:prstGeom prst="ellipse">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Libre Baskerville"/>
              <a:ea typeface="Libre Baskerville"/>
              <a:cs typeface="Libre Baskerville"/>
              <a:sym typeface="Libre Baskerville"/>
            </a:endParaRPr>
          </a:p>
        </p:txBody>
      </p:sp>
      <p:sp>
        <p:nvSpPr>
          <p:cNvPr id="20" name="Shape 20"/>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i="0" u="none" strike="noStrike" cap="none">
                <a:solidFill>
                  <a:srgbClr val="FFFFFF"/>
                </a:solidFill>
                <a:latin typeface="Libre Baskerville"/>
                <a:ea typeface="Libre Baskerville"/>
                <a:cs typeface="Libre Baskerville"/>
                <a:sym typeface="Libre Baskerville"/>
              </a:rPr>
              <a:t>‹nr.›</a:t>
            </a:fld>
            <a:endParaRPr lang="de-DE" sz="1400" b="1" i="0" u="none" strike="noStrike" cap="none">
              <a:solidFill>
                <a:srgbClr val="FFFFFF"/>
              </a:solidFill>
              <a:latin typeface="Libre Baskerville"/>
              <a:ea typeface="Libre Baskerville"/>
              <a:cs typeface="Libre Baskerville"/>
              <a:sym typeface="Libre Baskervill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ctrTitle"/>
          </p:nvPr>
        </p:nvSpPr>
        <p:spPr>
          <a:xfrm>
            <a:off x="2097967" y="2924943"/>
            <a:ext cx="6172199" cy="1800199"/>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200" b="1" i="0" u="none" strike="noStrike" cap="small" dirty="0" smtClean="0">
                <a:solidFill>
                  <a:schemeClr val="dk2"/>
                </a:solidFill>
                <a:latin typeface="Calibri"/>
                <a:ea typeface="Calibri"/>
                <a:cs typeface="Calibri"/>
                <a:sym typeface="Calibri"/>
              </a:rPr>
              <a:t>RESULTATEN VAN DE </a:t>
            </a:r>
            <a:r>
              <a:rPr lang="de-DE" sz="2800" b="1" i="0" u="none" strike="noStrike" cap="small" dirty="0" smtClean="0">
                <a:solidFill>
                  <a:schemeClr val="dk2"/>
                </a:solidFill>
                <a:latin typeface="Calibri"/>
                <a:ea typeface="Calibri"/>
                <a:cs typeface="Calibri"/>
                <a:sym typeface="Calibri"/>
              </a:rPr>
              <a:t>BEHOEFTENANALYSE</a:t>
            </a:r>
            <a:r>
              <a:rPr lang="de-DE" sz="3200" b="1" i="0" u="none" strike="noStrike" cap="small" dirty="0">
                <a:solidFill>
                  <a:schemeClr val="dk2"/>
                </a:solidFill>
                <a:latin typeface="Calibri"/>
                <a:ea typeface="Calibri"/>
                <a:cs typeface="Calibri"/>
                <a:sym typeface="Calibri"/>
              </a:rPr>
              <a:t/>
            </a:r>
            <a:br>
              <a:rPr lang="de-DE" sz="3200" b="1" i="0" u="none" strike="noStrike" cap="small" dirty="0">
                <a:solidFill>
                  <a:schemeClr val="dk2"/>
                </a:solidFill>
                <a:latin typeface="Calibri"/>
                <a:ea typeface="Calibri"/>
                <a:cs typeface="Calibri"/>
                <a:sym typeface="Calibri"/>
              </a:rPr>
            </a:br>
            <a:r>
              <a:rPr lang="de-DE" sz="1800" b="0" i="0" u="none" strike="noStrike" cap="small" dirty="0">
                <a:solidFill>
                  <a:schemeClr val="dk2"/>
                </a:solidFill>
                <a:latin typeface="Calibri"/>
                <a:ea typeface="Calibri"/>
                <a:cs typeface="Calibri"/>
                <a:sym typeface="Calibri"/>
              </a:rPr>
              <a:t/>
            </a:r>
            <a:br>
              <a:rPr lang="de-DE" sz="1800" b="0" i="0" u="none" strike="noStrike" cap="small" dirty="0">
                <a:solidFill>
                  <a:schemeClr val="dk2"/>
                </a:solidFill>
                <a:latin typeface="Calibri"/>
                <a:ea typeface="Calibri"/>
                <a:cs typeface="Calibri"/>
                <a:sym typeface="Calibri"/>
              </a:rPr>
            </a:br>
            <a:r>
              <a:rPr lang="de-DE" sz="1800" b="0" i="0" u="none" strike="noStrike" cap="small" dirty="0" err="1" smtClean="0">
                <a:solidFill>
                  <a:schemeClr val="dk2"/>
                </a:solidFill>
                <a:latin typeface="Calibri"/>
                <a:ea typeface="Calibri"/>
                <a:cs typeface="Calibri"/>
                <a:sym typeface="Calibri"/>
              </a:rPr>
              <a:t>Evaluatie</a:t>
            </a:r>
            <a:r>
              <a:rPr lang="de-DE" sz="1800" b="0" i="0" u="none" strike="noStrike" cap="small" dirty="0" smtClean="0">
                <a:solidFill>
                  <a:schemeClr val="dk2"/>
                </a:solidFill>
                <a:latin typeface="Calibri"/>
                <a:ea typeface="Calibri"/>
                <a:cs typeface="Calibri"/>
                <a:sym typeface="Calibri"/>
              </a:rPr>
              <a:t> </a:t>
            </a:r>
            <a:r>
              <a:rPr lang="de-DE" sz="1800" b="0" i="0" u="none" strike="noStrike" cap="small" dirty="0" err="1" smtClean="0">
                <a:solidFill>
                  <a:schemeClr val="dk2"/>
                </a:solidFill>
                <a:latin typeface="Calibri"/>
                <a:ea typeface="Calibri"/>
                <a:cs typeface="Calibri"/>
                <a:sym typeface="Calibri"/>
              </a:rPr>
              <a:t>door</a:t>
            </a:r>
            <a:r>
              <a:rPr lang="de-DE" sz="1800" b="0" i="0" u="none" strike="noStrike" cap="small" dirty="0" smtClean="0">
                <a:solidFill>
                  <a:schemeClr val="dk2"/>
                </a:solidFill>
                <a:latin typeface="Calibri"/>
                <a:ea typeface="Calibri"/>
                <a:cs typeface="Calibri"/>
                <a:sym typeface="Calibri"/>
              </a:rPr>
              <a:t> Joachim </a:t>
            </a:r>
            <a:r>
              <a:rPr lang="de-DE" sz="1800" b="0" i="0" u="none" strike="noStrike" cap="small" dirty="0" err="1">
                <a:solidFill>
                  <a:schemeClr val="dk2"/>
                </a:solidFill>
                <a:latin typeface="Calibri"/>
                <a:ea typeface="Calibri"/>
                <a:cs typeface="Calibri"/>
                <a:sym typeface="Calibri"/>
              </a:rPr>
              <a:t>Maack</a:t>
            </a:r>
            <a:endParaRPr lang="de-DE" sz="1800" b="0" i="0" u="none" strike="noStrike" cap="small" dirty="0">
              <a:solidFill>
                <a:schemeClr val="dk2"/>
              </a:solidFill>
              <a:latin typeface="Calibri"/>
              <a:ea typeface="Calibri"/>
              <a:cs typeface="Calibri"/>
              <a:sym typeface="Calibri"/>
            </a:endParaRPr>
          </a:p>
        </p:txBody>
      </p:sp>
      <p:sp>
        <p:nvSpPr>
          <p:cNvPr id="141" name="Shape 141"/>
          <p:cNvSpPr txBox="1"/>
          <p:nvPr/>
        </p:nvSpPr>
        <p:spPr>
          <a:xfrm>
            <a:off x="2123727" y="2060848"/>
            <a:ext cx="6480719" cy="1224135"/>
          </a:xfrm>
          <a:prstGeom prst="rect">
            <a:avLst/>
          </a:prstGeom>
          <a:solidFill>
            <a:srgbClr val="FFFFFF"/>
          </a:solidFill>
          <a:ln>
            <a:noFill/>
          </a:ln>
        </p:spPr>
        <p:txBody>
          <a:bodyPr lIns="0" tIns="0" rIns="0" bIns="0" anchor="t" anchorCtr="0">
            <a:noAutofit/>
          </a:bodyPr>
          <a:lstStyle/>
          <a:p>
            <a:pPr algn="ctr">
              <a:buSzPct val="25000"/>
            </a:pPr>
            <a:r>
              <a:rPr lang="nl-BE" sz="1200" dirty="0"/>
              <a:t>Internet - (g)een rechteloze ruimte. Opvoeden en leren dankzij een App voor gegevensbescherming en verbetering van de vaardigheden in het omgaan met de media. De App is bestemd voor het volwassenenonderwijs, voor de opleiding van jongeren en scholieren.</a:t>
            </a:r>
          </a:p>
          <a:p>
            <a:pPr marL="0" marR="0" lvl="0" indent="0" algn="ctr" rtl="0">
              <a:spcBef>
                <a:spcPts val="0"/>
              </a:spcBef>
              <a:spcAft>
                <a:spcPts val="0"/>
              </a:spcAft>
              <a:buSzPct val="25000"/>
              <a:buNone/>
            </a:pPr>
            <a:r>
              <a:rPr lang="de-DE" sz="1100" b="1" i="0" u="none" strike="noStrike" cap="none" dirty="0" smtClean="0">
                <a:solidFill>
                  <a:srgbClr val="808080"/>
                </a:solidFill>
                <a:latin typeface="Calibri"/>
                <a:ea typeface="Calibri"/>
                <a:cs typeface="Calibri"/>
                <a:sym typeface="Calibri"/>
              </a:rPr>
              <a:t>Projekt</a:t>
            </a:r>
            <a:r>
              <a:rPr lang="de-DE" sz="1050" b="1" i="0" u="none" strike="noStrike" cap="none" dirty="0" smtClean="0">
                <a:solidFill>
                  <a:srgbClr val="808080"/>
                </a:solidFill>
                <a:latin typeface="Calibri"/>
                <a:ea typeface="Calibri"/>
                <a:cs typeface="Calibri"/>
                <a:sym typeface="Calibri"/>
              </a:rPr>
              <a:t> </a:t>
            </a:r>
            <a:r>
              <a:rPr lang="de-DE" sz="1050" b="1" i="0" u="none" strike="noStrike" cap="none" dirty="0">
                <a:solidFill>
                  <a:srgbClr val="808080"/>
                </a:solidFill>
                <a:latin typeface="Calibri"/>
                <a:ea typeface="Calibri"/>
                <a:cs typeface="Calibri"/>
                <a:sym typeface="Calibri"/>
              </a:rPr>
              <a:t>Nr. 2015-1-DE02-KA204-002532</a:t>
            </a:r>
          </a:p>
        </p:txBody>
      </p:sp>
      <p:sp>
        <p:nvSpPr>
          <p:cNvPr id="142" name="Shape 142"/>
          <p:cNvSpPr txBox="1"/>
          <p:nvPr/>
        </p:nvSpPr>
        <p:spPr>
          <a:xfrm>
            <a:off x="4268068" y="6159500"/>
            <a:ext cx="3288432" cy="221828"/>
          </a:xfrm>
          <a:prstGeom prst="rect">
            <a:avLst/>
          </a:prstGeom>
          <a:solidFill>
            <a:srgbClr val="FFFFFF"/>
          </a:solidFill>
          <a:ln>
            <a:noFill/>
          </a:ln>
        </p:spPr>
        <p:txBody>
          <a:bodyPr lIns="0" tIns="0" rIns="0" bIns="0" anchor="t" anchorCtr="0">
            <a:noAutofit/>
          </a:bodyPr>
          <a:lstStyle/>
          <a:p>
            <a:pPr marL="0" marR="0" lvl="0" indent="0" algn="l" rtl="0">
              <a:lnSpc>
                <a:spcPct val="115000"/>
              </a:lnSpc>
              <a:spcBef>
                <a:spcPts val="0"/>
              </a:spcBef>
              <a:spcAft>
                <a:spcPts val="0"/>
              </a:spcAft>
              <a:buClr>
                <a:srgbClr val="808080"/>
              </a:buClr>
              <a:buSzPct val="25000"/>
              <a:buFont typeface="Calibri"/>
              <a:buNone/>
            </a:pPr>
            <a:r>
              <a:rPr lang="de-DE" sz="1200" b="1" i="0" u="none" strike="noStrike" cap="none" dirty="0" smtClean="0">
                <a:solidFill>
                  <a:srgbClr val="808080"/>
                </a:solidFill>
                <a:latin typeface="Calibri"/>
                <a:ea typeface="Calibri"/>
                <a:cs typeface="Calibri"/>
                <a:sym typeface="Calibri"/>
              </a:rPr>
              <a:t>Met </a:t>
            </a:r>
            <a:r>
              <a:rPr lang="de-DE" sz="1200" b="1" i="0" u="none" strike="noStrike" cap="none" dirty="0" err="1" smtClean="0">
                <a:solidFill>
                  <a:srgbClr val="808080"/>
                </a:solidFill>
                <a:latin typeface="Calibri"/>
                <a:ea typeface="Calibri"/>
                <a:cs typeface="Calibri"/>
                <a:sym typeface="Calibri"/>
              </a:rPr>
              <a:t>ondersteuning</a:t>
            </a:r>
            <a:r>
              <a:rPr lang="de-DE" sz="1200" b="1" i="0" u="none" strike="noStrike" cap="none" dirty="0" smtClean="0">
                <a:solidFill>
                  <a:srgbClr val="808080"/>
                </a:solidFill>
                <a:latin typeface="Calibri"/>
                <a:ea typeface="Calibri"/>
                <a:cs typeface="Calibri"/>
                <a:sym typeface="Calibri"/>
              </a:rPr>
              <a:t> van de </a:t>
            </a:r>
            <a:r>
              <a:rPr lang="de-DE" sz="1200" b="1" i="0" u="none" strike="noStrike" cap="none" dirty="0" err="1" smtClean="0">
                <a:solidFill>
                  <a:srgbClr val="808080"/>
                </a:solidFill>
                <a:latin typeface="Calibri"/>
                <a:ea typeface="Calibri"/>
                <a:cs typeface="Calibri"/>
                <a:sym typeface="Calibri"/>
              </a:rPr>
              <a:t>Europese</a:t>
            </a:r>
            <a:r>
              <a:rPr lang="de-DE" sz="1200" b="1" i="0" u="none" strike="noStrike" cap="none" dirty="0" smtClean="0">
                <a:solidFill>
                  <a:srgbClr val="808080"/>
                </a:solidFill>
                <a:latin typeface="Calibri"/>
                <a:ea typeface="Calibri"/>
                <a:cs typeface="Calibri"/>
                <a:sym typeface="Calibri"/>
              </a:rPr>
              <a:t> </a:t>
            </a:r>
            <a:r>
              <a:rPr lang="de-DE" sz="1200" b="1" i="0" u="none" strike="noStrike" cap="none" dirty="0" err="1" smtClean="0">
                <a:solidFill>
                  <a:srgbClr val="808080"/>
                </a:solidFill>
                <a:latin typeface="Calibri"/>
                <a:ea typeface="Calibri"/>
                <a:cs typeface="Calibri"/>
                <a:sym typeface="Calibri"/>
              </a:rPr>
              <a:t>Commissie</a:t>
            </a:r>
            <a:endParaRPr lang="de-DE" sz="1200" b="1" i="0" u="none" strike="noStrike" cap="none" dirty="0">
              <a:solidFill>
                <a:srgbClr val="808080"/>
              </a:solidFill>
              <a:latin typeface="Calibri"/>
              <a:ea typeface="Calibri"/>
              <a:cs typeface="Calibri"/>
              <a:sym typeface="Calibri"/>
            </a:endParaRPr>
          </a:p>
        </p:txBody>
      </p:sp>
      <p:pic>
        <p:nvPicPr>
          <p:cNvPr id="143" name="Shape 143"/>
          <p:cNvPicPr preferRelativeResize="0"/>
          <p:nvPr/>
        </p:nvPicPr>
        <p:blipFill rotWithShape="1">
          <a:blip r:embed="rId3">
            <a:alphaModFix/>
          </a:blip>
          <a:srcRect t="9281" r="64128" b="1"/>
          <a:stretch/>
        </p:blipFill>
        <p:spPr>
          <a:xfrm>
            <a:off x="3567673" y="6381328"/>
            <a:ext cx="601339" cy="432047"/>
          </a:xfrm>
          <a:prstGeom prst="rect">
            <a:avLst/>
          </a:prstGeom>
          <a:noFill/>
          <a:ln>
            <a:noFill/>
          </a:ln>
        </p:spPr>
      </p:pic>
      <p:sp>
        <p:nvSpPr>
          <p:cNvPr id="144" name="Shape 144"/>
          <p:cNvSpPr txBox="1"/>
          <p:nvPr/>
        </p:nvSpPr>
        <p:spPr>
          <a:xfrm>
            <a:off x="4283158" y="6381328"/>
            <a:ext cx="3385184" cy="369570"/>
          </a:xfrm>
          <a:prstGeom prst="rect">
            <a:avLst/>
          </a:prstGeom>
          <a:solidFill>
            <a:srgbClr val="FFFFFF"/>
          </a:solidFill>
          <a:ln>
            <a:noFill/>
          </a:ln>
        </p:spPr>
        <p:txBody>
          <a:bodyPr lIns="0" tIns="0" rIns="0" bIns="0" anchor="t" anchorCtr="0">
            <a:noAutofit/>
          </a:bodyPr>
          <a:lstStyle/>
          <a:p>
            <a:pPr lvl="0">
              <a:buClr>
                <a:srgbClr val="808080"/>
              </a:buClr>
              <a:buSzPct val="25000"/>
            </a:pPr>
            <a:r>
              <a:rPr lang="de-DE" sz="700" b="0" i="0" u="none" strike="noStrike" cap="none" dirty="0" smtClean="0">
                <a:solidFill>
                  <a:srgbClr val="808080"/>
                </a:solidFill>
                <a:latin typeface="Calibri"/>
                <a:ea typeface="Calibri"/>
                <a:cs typeface="Calibri"/>
                <a:sym typeface="Calibri"/>
              </a:rPr>
              <a:t>D</a:t>
            </a:r>
            <a:r>
              <a:rPr lang="nl-BE" sz="700" dirty="0" smtClean="0">
                <a:solidFill>
                  <a:srgbClr val="808080"/>
                </a:solidFill>
                <a:latin typeface="Calibri"/>
                <a:ea typeface="Calibri"/>
                <a:cs typeface="Calibri"/>
                <a:sym typeface="Calibri"/>
              </a:rPr>
              <a:t>Dit </a:t>
            </a:r>
            <a:r>
              <a:rPr lang="nl-BE" sz="700" dirty="0">
                <a:solidFill>
                  <a:srgbClr val="808080"/>
                </a:solidFill>
                <a:latin typeface="Calibri"/>
                <a:ea typeface="Calibri"/>
                <a:cs typeface="Calibri"/>
                <a:sym typeface="Calibri"/>
              </a:rPr>
              <a:t>project wordt gerealiseerd met  de financiële ondersteuning van de Europese Commissie. De verantwoordelijkheid voor de inhoud ligt uitsluitend bij de ontwerper en de Commissie is niet aansprakelijk voor het gebruik van de erin bekomen informatie. </a:t>
            </a:r>
            <a:endParaRPr lang="de-DE" sz="700" b="0" i="0" u="none" strike="noStrike" cap="none" dirty="0">
              <a:solidFill>
                <a:srgbClr val="80808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Arial"/>
              <a:buNone/>
            </a:pPr>
            <a:r>
              <a:rPr lang="de-DE" sz="1200" b="0" i="0" u="none" strike="noStrike" cap="none" dirty="0">
                <a:solidFill>
                  <a:srgbClr val="000000"/>
                </a:solidFill>
                <a:latin typeface="Arial"/>
                <a:ea typeface="Arial"/>
                <a:cs typeface="Arial"/>
                <a:sym typeface="Arial"/>
              </a:rPr>
              <a:t> </a:t>
            </a:r>
          </a:p>
        </p:txBody>
      </p:sp>
      <p:pic>
        <p:nvPicPr>
          <p:cNvPr id="145" name="Shape 145"/>
          <p:cNvPicPr preferRelativeResize="0"/>
          <p:nvPr/>
        </p:nvPicPr>
        <p:blipFill rotWithShape="1">
          <a:blip r:embed="rId4">
            <a:alphaModFix/>
          </a:blip>
          <a:srcRect/>
          <a:stretch/>
        </p:blipFill>
        <p:spPr>
          <a:xfrm>
            <a:off x="4169014" y="332656"/>
            <a:ext cx="1506537" cy="311149"/>
          </a:xfrm>
          <a:prstGeom prst="rect">
            <a:avLst/>
          </a:prstGeom>
          <a:noFill/>
          <a:ln>
            <a:noFill/>
          </a:ln>
        </p:spPr>
      </p:pic>
      <p:pic>
        <p:nvPicPr>
          <p:cNvPr id="146" name="Shape 146"/>
          <p:cNvPicPr preferRelativeResize="0"/>
          <p:nvPr/>
        </p:nvPicPr>
        <p:blipFill rotWithShape="1">
          <a:blip r:embed="rId5">
            <a:alphaModFix/>
          </a:blip>
          <a:srcRect/>
          <a:stretch/>
        </p:blipFill>
        <p:spPr>
          <a:xfrm>
            <a:off x="4615035" y="5002882"/>
            <a:ext cx="1181100" cy="514350"/>
          </a:xfrm>
          <a:prstGeom prst="rect">
            <a:avLst/>
          </a:prstGeom>
          <a:noFill/>
          <a:ln>
            <a:noFill/>
          </a:ln>
        </p:spPr>
      </p:pic>
      <p:pic>
        <p:nvPicPr>
          <p:cNvPr id="147" name="Shape 147"/>
          <p:cNvPicPr preferRelativeResize="0"/>
          <p:nvPr/>
        </p:nvPicPr>
        <p:blipFill rotWithShape="1">
          <a:blip r:embed="rId6">
            <a:alphaModFix/>
          </a:blip>
          <a:srcRect/>
          <a:stretch/>
        </p:blipFill>
        <p:spPr>
          <a:xfrm>
            <a:off x="3197522" y="980728"/>
            <a:ext cx="3678734" cy="1101753"/>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67543" y="332656"/>
            <a:ext cx="7467600"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Libre Baskerville"/>
              <a:buNone/>
            </a:pPr>
            <a:r>
              <a:rPr lang="nl-BE" sz="3000" b="0" i="0" u="none" strike="noStrike" cap="small" dirty="0" smtClean="0">
                <a:solidFill>
                  <a:schemeClr val="dk2"/>
                </a:solidFill>
                <a:latin typeface="Calibri"/>
                <a:ea typeface="Calibri"/>
                <a:cs typeface="Calibri"/>
                <a:sym typeface="Calibri"/>
              </a:rPr>
              <a:t>Privacyverklaring?</a:t>
            </a:r>
            <a:endParaRPr sz="3000" b="0" i="0" u="none" strike="noStrike" cap="small" dirty="0">
              <a:solidFill>
                <a:schemeClr val="dk2"/>
              </a:solidFill>
              <a:latin typeface="Calibri"/>
              <a:ea typeface="Calibri"/>
              <a:cs typeface="Calibri"/>
              <a:sym typeface="Calibri"/>
            </a:endParaRPr>
          </a:p>
        </p:txBody>
      </p:sp>
      <p:sp>
        <p:nvSpPr>
          <p:cNvPr id="218" name="Shape 218"/>
          <p:cNvSpPr txBox="1">
            <a:spLocks noGrp="1"/>
          </p:cNvSpPr>
          <p:nvPr>
            <p:ph type="body" idx="1"/>
          </p:nvPr>
        </p:nvSpPr>
        <p:spPr>
          <a:xfrm>
            <a:off x="467543" y="980728"/>
            <a:ext cx="7467600" cy="4824535"/>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accent1"/>
              </a:buClr>
              <a:buSzPct val="25000"/>
              <a:buFont typeface="Noto Sans Symbols"/>
              <a:buNone/>
            </a:pPr>
            <a:r>
              <a:rPr lang="de-DE" sz="4000" b="1" i="0" u="none" strike="noStrike" cap="none" dirty="0">
                <a:solidFill>
                  <a:schemeClr val="dk1"/>
                </a:solidFill>
                <a:latin typeface="Calibri"/>
                <a:ea typeface="Calibri"/>
                <a:cs typeface="Calibri"/>
                <a:sym typeface="Calibri"/>
              </a:rPr>
              <a:t>88% </a:t>
            </a:r>
          </a:p>
          <a:p>
            <a:pPr marL="0" marR="0" lvl="0" indent="0" algn="ctr" rtl="0">
              <a:lnSpc>
                <a:spcPct val="115000"/>
              </a:lnSpc>
              <a:spcBef>
                <a:spcPts val="600"/>
              </a:spcBef>
              <a:spcAft>
                <a:spcPts val="0"/>
              </a:spcAft>
              <a:buClr>
                <a:schemeClr val="accent1"/>
              </a:buClr>
              <a:buSzPct val="25000"/>
              <a:buFont typeface="Noto Sans Symbols"/>
              <a:buNone/>
            </a:pPr>
            <a:r>
              <a:rPr lang="de-DE" dirty="0">
                <a:latin typeface="Calibri"/>
                <a:ea typeface="Calibri"/>
                <a:cs typeface="Calibri"/>
                <a:sym typeface="Calibri"/>
              </a:rPr>
              <a:t>v</a:t>
            </a:r>
            <a:r>
              <a:rPr lang="de-DE" sz="2400" b="0" i="0" u="none" strike="noStrike" cap="none" dirty="0" smtClean="0">
                <a:solidFill>
                  <a:schemeClr val="dk1"/>
                </a:solidFill>
                <a:latin typeface="Calibri"/>
                <a:ea typeface="Calibri"/>
                <a:cs typeface="Calibri"/>
                <a:sym typeface="Calibri"/>
              </a:rPr>
              <a:t>an de </a:t>
            </a:r>
            <a:r>
              <a:rPr lang="de-DE" sz="2400" b="0" i="0" u="none" strike="noStrike" cap="none" dirty="0" err="1" smtClean="0">
                <a:solidFill>
                  <a:schemeClr val="dk1"/>
                </a:solidFill>
                <a:latin typeface="Calibri"/>
                <a:ea typeface="Calibri"/>
                <a:cs typeface="Calibri"/>
                <a:sym typeface="Calibri"/>
              </a:rPr>
              <a:t>respondenten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weet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wat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een</a:t>
            </a:r>
            <a:r>
              <a:rPr lang="de-DE" sz="2400" b="0" i="0" u="none" strike="noStrike" cap="none" dirty="0" smtClean="0">
                <a:solidFill>
                  <a:schemeClr val="dk1"/>
                </a:solidFill>
                <a:latin typeface="Calibri"/>
                <a:ea typeface="Calibri"/>
                <a:cs typeface="Calibri"/>
                <a:sym typeface="Calibri"/>
              </a:rPr>
              <a:t> </a:t>
            </a:r>
            <a:r>
              <a:rPr lang="de-DE" dirty="0" err="1">
                <a:latin typeface="Calibri"/>
                <a:ea typeface="Calibri"/>
                <a:cs typeface="Calibri"/>
                <a:sym typeface="Calibri"/>
              </a:rPr>
              <a:t>P</a:t>
            </a:r>
            <a:r>
              <a:rPr lang="de-DE" sz="2400" b="0" i="0" u="none" strike="noStrike" cap="none" dirty="0" err="1" smtClean="0">
                <a:solidFill>
                  <a:schemeClr val="dk1"/>
                </a:solidFill>
                <a:latin typeface="Calibri"/>
                <a:ea typeface="Calibri"/>
                <a:cs typeface="Calibri"/>
                <a:sym typeface="Calibri"/>
              </a:rPr>
              <a:t>rivacyverklaring</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is</a:t>
            </a:r>
            <a:endParaRPr lang="de-DE" sz="2400" b="0" i="0" u="none" strike="noStrike" cap="none" dirty="0">
              <a:solidFill>
                <a:schemeClr val="dk1"/>
              </a:solidFill>
              <a:latin typeface="Calibri"/>
              <a:ea typeface="Calibri"/>
              <a:cs typeface="Calibri"/>
              <a:sym typeface="Calibri"/>
            </a:endParaRPr>
          </a:p>
          <a:p>
            <a:pPr marL="274320" marR="0" lvl="0" indent="-274320" algn="l" rtl="0">
              <a:lnSpc>
                <a:spcPct val="115000"/>
              </a:lnSpc>
              <a:spcBef>
                <a:spcPts val="600"/>
              </a:spcBef>
              <a:spcAft>
                <a:spcPts val="0"/>
              </a:spcAft>
              <a:buClr>
                <a:schemeClr val="accent1"/>
              </a:buClr>
              <a:buSzPct val="70000"/>
              <a:buFont typeface="Noto Sans Symbols"/>
              <a:buNone/>
            </a:pPr>
            <a:endParaRPr sz="2400" b="1" i="0" u="none" strike="noStrike" cap="none" dirty="0">
              <a:solidFill>
                <a:schemeClr val="dk1"/>
              </a:solidFill>
              <a:latin typeface="Calibri"/>
              <a:ea typeface="Calibri"/>
              <a:cs typeface="Calibri"/>
              <a:sym typeface="Calibri"/>
            </a:endParaRPr>
          </a:p>
          <a:p>
            <a:pPr marL="274320" marR="0" lvl="0" indent="-274320" algn="l" rtl="0">
              <a:lnSpc>
                <a:spcPct val="115000"/>
              </a:lnSpc>
              <a:spcBef>
                <a:spcPts val="600"/>
              </a:spcBef>
              <a:spcAft>
                <a:spcPts val="0"/>
              </a:spcAft>
              <a:buClr>
                <a:schemeClr val="accent1"/>
              </a:buClr>
              <a:buSzPct val="70000"/>
              <a:buFont typeface="Noto Sans Symbols"/>
              <a:buChar char="•"/>
            </a:pPr>
            <a:r>
              <a:rPr lang="de-DE" sz="2400" b="1" i="0" u="none" strike="noStrike" cap="none" dirty="0" smtClean="0">
                <a:solidFill>
                  <a:schemeClr val="dk1"/>
                </a:solidFill>
                <a:latin typeface="Calibri"/>
                <a:ea typeface="Calibri"/>
                <a:cs typeface="Calibri"/>
                <a:sym typeface="Calibri"/>
              </a:rPr>
              <a:t>Die </a:t>
            </a:r>
            <a:r>
              <a:rPr lang="de-DE" sz="2400" b="1" i="0" u="none" strike="noStrike" cap="none" dirty="0" err="1" smtClean="0">
                <a:solidFill>
                  <a:schemeClr val="dk1"/>
                </a:solidFill>
                <a:latin typeface="Calibri"/>
                <a:ea typeface="Calibri"/>
                <a:cs typeface="Calibri"/>
                <a:sym typeface="Calibri"/>
              </a:rPr>
              <a:t>wordt</a:t>
            </a:r>
            <a:r>
              <a:rPr lang="de-DE" sz="2400" b="1" i="0" u="none" strike="noStrike" cap="none" dirty="0" smtClean="0">
                <a:solidFill>
                  <a:schemeClr val="dk1"/>
                </a:solidFill>
                <a:latin typeface="Calibri"/>
                <a:ea typeface="Calibri"/>
                <a:cs typeface="Calibri"/>
                <a:sym typeface="Calibri"/>
              </a:rPr>
              <a:t> echter ‚</a:t>
            </a:r>
            <a:r>
              <a:rPr lang="de-DE" sz="2400" b="1" i="0" u="none" strike="noStrike" cap="none" dirty="0" err="1" smtClean="0">
                <a:solidFill>
                  <a:schemeClr val="dk1"/>
                </a:solidFill>
                <a:latin typeface="Calibri"/>
                <a:ea typeface="Calibri"/>
                <a:cs typeface="Calibri"/>
                <a:sym typeface="Calibri"/>
              </a:rPr>
              <a:t>zelden</a:t>
            </a:r>
            <a:r>
              <a:rPr lang="de-DE" sz="2400" b="1" i="0" u="none" strike="noStrike" cap="none" dirty="0" smtClean="0">
                <a:solidFill>
                  <a:schemeClr val="dk1"/>
                </a:solidFill>
                <a:latin typeface="Calibri"/>
                <a:ea typeface="Calibri"/>
                <a:cs typeface="Calibri"/>
                <a:sym typeface="Calibri"/>
              </a:rPr>
              <a:t>‘ </a:t>
            </a:r>
            <a:r>
              <a:rPr lang="de-DE" sz="2400" b="1" i="0" u="none" strike="noStrike" cap="none" dirty="0" err="1" smtClean="0">
                <a:solidFill>
                  <a:schemeClr val="dk1"/>
                </a:solidFill>
                <a:latin typeface="Calibri"/>
                <a:ea typeface="Calibri"/>
                <a:cs typeface="Calibri"/>
                <a:sym typeface="Calibri"/>
              </a:rPr>
              <a:t>of</a:t>
            </a:r>
            <a:r>
              <a:rPr lang="de-DE" sz="2400" b="1" i="0" u="none" strike="noStrike" cap="none" dirty="0" smtClean="0">
                <a:solidFill>
                  <a:schemeClr val="dk1"/>
                </a:solidFill>
                <a:latin typeface="Calibri"/>
                <a:ea typeface="Calibri"/>
                <a:cs typeface="Calibri"/>
                <a:sym typeface="Calibri"/>
              </a:rPr>
              <a:t> ‚</a:t>
            </a:r>
            <a:r>
              <a:rPr lang="de-DE" sz="2400" b="1" i="0" u="none" strike="noStrike" cap="none" dirty="0" err="1" smtClean="0">
                <a:solidFill>
                  <a:schemeClr val="dk1"/>
                </a:solidFill>
                <a:latin typeface="Calibri"/>
                <a:ea typeface="Calibri"/>
                <a:cs typeface="Calibri"/>
                <a:sym typeface="Calibri"/>
              </a:rPr>
              <a:t>niet</a:t>
            </a:r>
            <a:r>
              <a:rPr lang="de-DE" sz="2400" b="1" i="0" u="none" strike="noStrike" cap="none" dirty="0" smtClean="0">
                <a:solidFill>
                  <a:schemeClr val="dk1"/>
                </a:solidFill>
                <a:latin typeface="Calibri"/>
                <a:ea typeface="Calibri"/>
                <a:cs typeface="Calibri"/>
                <a:sym typeface="Calibri"/>
              </a:rPr>
              <a:t>‘ </a:t>
            </a:r>
            <a:r>
              <a:rPr lang="de-DE" sz="2400" b="1" i="0" u="none" strike="noStrike" cap="none" dirty="0" err="1" smtClean="0">
                <a:solidFill>
                  <a:schemeClr val="dk1"/>
                </a:solidFill>
                <a:latin typeface="Calibri"/>
                <a:ea typeface="Calibri"/>
                <a:cs typeface="Calibri"/>
                <a:sym typeface="Calibri"/>
              </a:rPr>
              <a:t>gelezen</a:t>
            </a:r>
            <a:r>
              <a:rPr lang="de-DE" sz="2400" b="1" i="0" u="none" strike="noStrike" cap="none" dirty="0" smtClean="0">
                <a:solidFill>
                  <a:schemeClr val="dk1"/>
                </a:solidFill>
                <a:latin typeface="Calibri"/>
                <a:ea typeface="Calibri"/>
                <a:cs typeface="Calibri"/>
                <a:sym typeface="Calibri"/>
              </a:rPr>
              <a:t>:</a:t>
            </a:r>
            <a:endParaRPr lang="de-DE" sz="2400" b="1" i="0" u="none" strike="noStrike" cap="none" dirty="0">
              <a:solidFill>
                <a:schemeClr val="dk1"/>
              </a:solidFill>
              <a:latin typeface="Calibri"/>
              <a:ea typeface="Calibri"/>
              <a:cs typeface="Calibri"/>
              <a:sym typeface="Calibri"/>
            </a:endParaRPr>
          </a:p>
          <a:p>
            <a:pPr marL="640080" marR="0" lvl="1" indent="-284480" algn="l" rtl="0">
              <a:lnSpc>
                <a:spcPct val="115000"/>
              </a:lnSpc>
              <a:spcBef>
                <a:spcPts val="420"/>
              </a:spcBef>
              <a:spcAft>
                <a:spcPts val="0"/>
              </a:spcAft>
              <a:buClr>
                <a:schemeClr val="accent1"/>
              </a:buClr>
              <a:buSzPct val="79999"/>
              <a:buFont typeface="Noto Sans Symbols"/>
              <a:buChar char="●"/>
            </a:pPr>
            <a:r>
              <a:rPr lang="de-DE" dirty="0" err="1" smtClean="0">
                <a:latin typeface="Calibri"/>
                <a:ea typeface="Calibri"/>
                <a:cs typeface="Calibri"/>
                <a:sym typeface="Calibri"/>
              </a:rPr>
              <a:t>voor</a:t>
            </a:r>
            <a:r>
              <a:rPr lang="de-DE" sz="2100" b="0" i="0" u="none" strike="noStrike" cap="none" dirty="0" smtClean="0">
                <a:solidFill>
                  <a:schemeClr val="dk1"/>
                </a:solidFill>
                <a:latin typeface="Calibri"/>
                <a:ea typeface="Calibri"/>
                <a:cs typeface="Calibri"/>
                <a:sym typeface="Calibri"/>
              </a:rPr>
              <a:t> </a:t>
            </a:r>
            <a:r>
              <a:rPr lang="de-DE" sz="2100" b="1" i="0" u="none" strike="noStrike" cap="none" dirty="0">
                <a:solidFill>
                  <a:schemeClr val="dk1"/>
                </a:solidFill>
                <a:latin typeface="Calibri"/>
                <a:ea typeface="Calibri"/>
                <a:cs typeface="Calibri"/>
                <a:sym typeface="Calibri"/>
              </a:rPr>
              <a:t>23% </a:t>
            </a:r>
            <a:r>
              <a:rPr lang="de-DE" sz="2100" b="0" i="0" u="none" strike="noStrike" cap="none" dirty="0" err="1" smtClean="0">
                <a:solidFill>
                  <a:schemeClr val="dk1"/>
                </a:solidFill>
                <a:latin typeface="Calibri"/>
                <a:ea typeface="Calibri"/>
                <a:cs typeface="Calibri"/>
                <a:sym typeface="Calibri"/>
              </a:rPr>
              <a:t>bij</a:t>
            </a:r>
            <a:r>
              <a:rPr lang="de-DE" sz="2100" b="0" i="0" u="none" strike="noStrike" cap="none" dirty="0" smtClean="0">
                <a:solidFill>
                  <a:schemeClr val="dk1"/>
                </a:solidFill>
                <a:latin typeface="Calibri"/>
                <a:ea typeface="Calibri"/>
                <a:cs typeface="Calibri"/>
                <a:sym typeface="Calibri"/>
              </a:rPr>
              <a:t> online-banking</a:t>
            </a:r>
            <a:endParaRPr lang="de-DE" sz="2100" b="0" i="0" u="none" strike="noStrike" cap="none" dirty="0">
              <a:solidFill>
                <a:schemeClr val="dk1"/>
              </a:solidFill>
              <a:latin typeface="Calibri"/>
              <a:ea typeface="Calibri"/>
              <a:cs typeface="Calibri"/>
              <a:sym typeface="Calibri"/>
            </a:endParaRPr>
          </a:p>
          <a:p>
            <a:pPr marL="640080" marR="0" lvl="1" indent="-284480" algn="l" rtl="0">
              <a:lnSpc>
                <a:spcPct val="115000"/>
              </a:lnSpc>
              <a:spcBef>
                <a:spcPts val="420"/>
              </a:spcBef>
              <a:spcAft>
                <a:spcPts val="0"/>
              </a:spcAft>
              <a:buClr>
                <a:schemeClr val="accent1"/>
              </a:buClr>
              <a:buSzPct val="79999"/>
              <a:buFont typeface="Noto Sans Symbols"/>
              <a:buChar char="●"/>
            </a:pPr>
            <a:r>
              <a:rPr lang="de-DE" dirty="0" err="1">
                <a:latin typeface="Calibri"/>
                <a:ea typeface="Calibri"/>
                <a:cs typeface="Calibri"/>
                <a:sym typeface="Calibri"/>
              </a:rPr>
              <a:t>v</a:t>
            </a:r>
            <a:r>
              <a:rPr lang="de-DE" dirty="0" err="1" smtClean="0">
                <a:latin typeface="Calibri"/>
                <a:ea typeface="Calibri"/>
                <a:cs typeface="Calibri"/>
                <a:sym typeface="Calibri"/>
              </a:rPr>
              <a:t>oor</a:t>
            </a:r>
            <a:r>
              <a:rPr lang="de-DE" dirty="0" smtClean="0">
                <a:latin typeface="Calibri"/>
                <a:ea typeface="Calibri"/>
                <a:cs typeface="Calibri"/>
                <a:sym typeface="Calibri"/>
              </a:rPr>
              <a:t> </a:t>
            </a:r>
            <a:r>
              <a:rPr lang="de-DE" sz="2100" b="1" i="0" u="none" strike="noStrike" cap="none" dirty="0" smtClean="0">
                <a:solidFill>
                  <a:schemeClr val="dk1"/>
                </a:solidFill>
                <a:latin typeface="Calibri"/>
                <a:ea typeface="Calibri"/>
                <a:cs typeface="Calibri"/>
                <a:sym typeface="Calibri"/>
              </a:rPr>
              <a:t>27</a:t>
            </a:r>
            <a:r>
              <a:rPr lang="de-DE" sz="2100" b="1" i="0" u="none" strike="noStrike" cap="none" dirty="0">
                <a:solidFill>
                  <a:schemeClr val="dk1"/>
                </a:solidFill>
                <a:latin typeface="Calibri"/>
                <a:ea typeface="Calibri"/>
                <a:cs typeface="Calibri"/>
                <a:sym typeface="Calibri"/>
              </a:rPr>
              <a:t>% </a:t>
            </a:r>
            <a:r>
              <a:rPr lang="de-DE" sz="2100" b="0" i="0" u="none" strike="noStrike" cap="none" dirty="0" err="1" smtClean="0">
                <a:solidFill>
                  <a:schemeClr val="dk1"/>
                </a:solidFill>
                <a:latin typeface="Calibri"/>
                <a:ea typeface="Calibri"/>
                <a:cs typeface="Calibri"/>
                <a:sym typeface="Calibri"/>
              </a:rPr>
              <a:t>bij</a:t>
            </a:r>
            <a:r>
              <a:rPr lang="de-DE" sz="2100" b="0" i="0" u="none" strike="noStrike" cap="none" dirty="0" smtClean="0">
                <a:solidFill>
                  <a:schemeClr val="dk1"/>
                </a:solidFill>
                <a:latin typeface="Calibri"/>
                <a:ea typeface="Calibri"/>
                <a:cs typeface="Calibri"/>
                <a:sym typeface="Calibri"/>
              </a:rPr>
              <a:t> </a:t>
            </a:r>
            <a:r>
              <a:rPr lang="de-DE" sz="2100" b="0" i="0" u="none" strike="noStrike" cap="none" dirty="0" err="1" smtClean="0">
                <a:solidFill>
                  <a:schemeClr val="dk1"/>
                </a:solidFill>
                <a:latin typeface="Calibri"/>
                <a:ea typeface="Calibri"/>
                <a:cs typeface="Calibri"/>
                <a:sym typeface="Calibri"/>
              </a:rPr>
              <a:t>sociale</a:t>
            </a:r>
            <a:r>
              <a:rPr lang="de-DE" sz="2100" b="0" i="0" u="none" strike="noStrike" cap="none" dirty="0" smtClean="0">
                <a:solidFill>
                  <a:schemeClr val="dk1"/>
                </a:solidFill>
                <a:latin typeface="Calibri"/>
                <a:ea typeface="Calibri"/>
                <a:cs typeface="Calibri"/>
                <a:sym typeface="Calibri"/>
              </a:rPr>
              <a:t> </a:t>
            </a:r>
            <a:r>
              <a:rPr lang="de-DE" sz="2100" b="0" i="0" u="none" strike="noStrike" cap="none" dirty="0" err="1" smtClean="0">
                <a:solidFill>
                  <a:schemeClr val="dk1"/>
                </a:solidFill>
                <a:latin typeface="Calibri"/>
                <a:ea typeface="Calibri"/>
                <a:cs typeface="Calibri"/>
                <a:sym typeface="Calibri"/>
              </a:rPr>
              <a:t>netwerken</a:t>
            </a:r>
            <a:endParaRPr lang="de-DE" sz="2100" b="0" i="0" u="none" strike="noStrike" cap="none" dirty="0">
              <a:solidFill>
                <a:schemeClr val="dk1"/>
              </a:solidFill>
              <a:latin typeface="Calibri"/>
              <a:ea typeface="Calibri"/>
              <a:cs typeface="Calibri"/>
              <a:sym typeface="Calibri"/>
            </a:endParaRPr>
          </a:p>
          <a:p>
            <a:pPr marL="640080" marR="0" lvl="1" indent="-284480" algn="l" rtl="0">
              <a:lnSpc>
                <a:spcPct val="115000"/>
              </a:lnSpc>
              <a:spcBef>
                <a:spcPts val="420"/>
              </a:spcBef>
              <a:spcAft>
                <a:spcPts val="0"/>
              </a:spcAft>
              <a:buClr>
                <a:schemeClr val="accent1"/>
              </a:buClr>
              <a:buSzPct val="79999"/>
              <a:buFont typeface="Noto Sans Symbols"/>
              <a:buChar char="●"/>
            </a:pPr>
            <a:r>
              <a:rPr lang="de-DE" dirty="0" err="1">
                <a:latin typeface="Calibri"/>
                <a:ea typeface="Calibri"/>
                <a:cs typeface="Calibri"/>
                <a:sym typeface="Calibri"/>
              </a:rPr>
              <a:t>v</a:t>
            </a:r>
            <a:r>
              <a:rPr lang="de-DE" dirty="0" err="1" smtClean="0">
                <a:latin typeface="Calibri"/>
                <a:ea typeface="Calibri"/>
                <a:cs typeface="Calibri"/>
                <a:sym typeface="Calibri"/>
              </a:rPr>
              <a:t>oor</a:t>
            </a:r>
            <a:r>
              <a:rPr lang="de-DE" dirty="0" smtClean="0">
                <a:latin typeface="Calibri"/>
                <a:ea typeface="Calibri"/>
                <a:cs typeface="Calibri"/>
                <a:sym typeface="Calibri"/>
              </a:rPr>
              <a:t> </a:t>
            </a:r>
            <a:r>
              <a:rPr lang="de-DE" sz="2100" b="1" i="0" u="none" strike="noStrike" cap="none" dirty="0" smtClean="0">
                <a:solidFill>
                  <a:schemeClr val="dk1"/>
                </a:solidFill>
                <a:latin typeface="Calibri"/>
                <a:ea typeface="Calibri"/>
                <a:cs typeface="Calibri"/>
                <a:sym typeface="Calibri"/>
              </a:rPr>
              <a:t>32</a:t>
            </a:r>
            <a:r>
              <a:rPr lang="de-DE" sz="2100" b="1" i="0" u="none" strike="noStrike" cap="none" dirty="0">
                <a:solidFill>
                  <a:schemeClr val="dk1"/>
                </a:solidFill>
                <a:latin typeface="Calibri"/>
                <a:ea typeface="Calibri"/>
                <a:cs typeface="Calibri"/>
                <a:sym typeface="Calibri"/>
              </a:rPr>
              <a:t>% </a:t>
            </a:r>
            <a:r>
              <a:rPr lang="de-DE" sz="2100" b="0" i="0" u="none" strike="noStrike" cap="none" dirty="0" err="1" smtClean="0">
                <a:solidFill>
                  <a:schemeClr val="dk1"/>
                </a:solidFill>
                <a:latin typeface="Calibri"/>
                <a:ea typeface="Calibri"/>
                <a:cs typeface="Calibri"/>
                <a:sym typeface="Calibri"/>
              </a:rPr>
              <a:t>bij</a:t>
            </a:r>
            <a:r>
              <a:rPr lang="de-DE" sz="2100" b="0" i="0" u="none" strike="noStrike" cap="none" dirty="0" smtClean="0">
                <a:solidFill>
                  <a:schemeClr val="dk1"/>
                </a:solidFill>
                <a:latin typeface="Calibri"/>
                <a:ea typeface="Calibri"/>
                <a:cs typeface="Calibri"/>
                <a:sym typeface="Calibri"/>
              </a:rPr>
              <a:t> </a:t>
            </a:r>
            <a:r>
              <a:rPr lang="de-DE" sz="2100" b="0" i="0" u="none" strike="noStrike" cap="none" dirty="0">
                <a:solidFill>
                  <a:schemeClr val="dk1"/>
                </a:solidFill>
                <a:latin typeface="Calibri"/>
                <a:ea typeface="Calibri"/>
                <a:cs typeface="Calibri"/>
                <a:sym typeface="Calibri"/>
              </a:rPr>
              <a:t>Apps</a:t>
            </a:r>
          </a:p>
          <a:p>
            <a:pPr marL="640080" marR="0" lvl="1" indent="-284480" algn="l" rtl="0">
              <a:lnSpc>
                <a:spcPct val="115000"/>
              </a:lnSpc>
              <a:spcBef>
                <a:spcPts val="420"/>
              </a:spcBef>
              <a:spcAft>
                <a:spcPts val="0"/>
              </a:spcAft>
              <a:buClr>
                <a:schemeClr val="accent1"/>
              </a:buClr>
              <a:buSzPct val="79999"/>
              <a:buFont typeface="Noto Sans Symbols"/>
              <a:buChar char="●"/>
            </a:pPr>
            <a:r>
              <a:rPr lang="de-DE" dirty="0" err="1">
                <a:latin typeface="Calibri"/>
                <a:ea typeface="Calibri"/>
                <a:cs typeface="Calibri"/>
                <a:sym typeface="Calibri"/>
              </a:rPr>
              <a:t>v</a:t>
            </a:r>
            <a:r>
              <a:rPr lang="de-DE" dirty="0" err="1" smtClean="0">
                <a:latin typeface="Calibri"/>
                <a:ea typeface="Calibri"/>
                <a:cs typeface="Calibri"/>
                <a:sym typeface="Calibri"/>
              </a:rPr>
              <a:t>oor</a:t>
            </a:r>
            <a:r>
              <a:rPr lang="de-DE" dirty="0" smtClean="0">
                <a:latin typeface="Calibri"/>
                <a:ea typeface="Calibri"/>
                <a:cs typeface="Calibri"/>
                <a:sym typeface="Calibri"/>
              </a:rPr>
              <a:t> </a:t>
            </a:r>
            <a:r>
              <a:rPr lang="de-DE" sz="2100" b="1" i="0" u="none" strike="noStrike" cap="none" dirty="0" smtClean="0">
                <a:solidFill>
                  <a:schemeClr val="dk1"/>
                </a:solidFill>
                <a:latin typeface="Calibri"/>
                <a:ea typeface="Calibri"/>
                <a:cs typeface="Calibri"/>
                <a:sym typeface="Calibri"/>
              </a:rPr>
              <a:t>38</a:t>
            </a:r>
            <a:r>
              <a:rPr lang="de-DE" sz="2100" b="1" i="0" u="none" strike="noStrike" cap="none" dirty="0">
                <a:solidFill>
                  <a:schemeClr val="dk1"/>
                </a:solidFill>
                <a:latin typeface="Calibri"/>
                <a:ea typeface="Calibri"/>
                <a:cs typeface="Calibri"/>
                <a:sym typeface="Calibri"/>
              </a:rPr>
              <a:t>% </a:t>
            </a:r>
            <a:r>
              <a:rPr lang="de-DE" dirty="0" err="1" smtClean="0">
                <a:latin typeface="Calibri"/>
                <a:ea typeface="Calibri"/>
                <a:cs typeface="Calibri"/>
                <a:sym typeface="Calibri"/>
              </a:rPr>
              <a:t>bij</a:t>
            </a:r>
            <a:r>
              <a:rPr lang="de-DE" dirty="0" smtClean="0">
                <a:latin typeface="Calibri"/>
                <a:ea typeface="Calibri"/>
                <a:cs typeface="Calibri"/>
                <a:sym typeface="Calibri"/>
              </a:rPr>
              <a:t> </a:t>
            </a:r>
            <a:r>
              <a:rPr lang="de-DE" sz="2100" b="0" i="0" u="none" strike="noStrike" cap="none" dirty="0" smtClean="0">
                <a:solidFill>
                  <a:schemeClr val="dk1"/>
                </a:solidFill>
                <a:latin typeface="Calibri"/>
                <a:ea typeface="Calibri"/>
                <a:cs typeface="Calibri"/>
                <a:sym typeface="Calibri"/>
              </a:rPr>
              <a:t>Cloud-Diensten</a:t>
            </a:r>
            <a:endParaRPr lang="de-DE" sz="2100" b="0" i="0" u="none" strike="noStrike" cap="none" dirty="0">
              <a:solidFill>
                <a:schemeClr val="dk1"/>
              </a:solidFill>
              <a:latin typeface="Calibri"/>
              <a:ea typeface="Calibri"/>
              <a:cs typeface="Calibri"/>
              <a:sym typeface="Calibri"/>
            </a:endParaRPr>
          </a:p>
          <a:p>
            <a:pPr marL="0" marR="0" lvl="0" indent="0" algn="ctr" rtl="0">
              <a:lnSpc>
                <a:spcPct val="115000"/>
              </a:lnSpc>
              <a:spcBef>
                <a:spcPts val="600"/>
              </a:spcBef>
              <a:spcAft>
                <a:spcPts val="0"/>
              </a:spcAft>
              <a:buClr>
                <a:schemeClr val="accent1"/>
              </a:buClr>
              <a:buSzPct val="25000"/>
              <a:buFont typeface="Noto Sans Symbols"/>
              <a:buNone/>
            </a:pPr>
            <a:endParaRPr sz="2400" b="1" i="0" u="none" strike="noStrike" cap="none" dirty="0">
              <a:solidFill>
                <a:schemeClr val="dk1"/>
              </a:solidFill>
              <a:latin typeface="Calibri"/>
              <a:ea typeface="Calibri"/>
              <a:cs typeface="Calibri"/>
              <a:sym typeface="Calibri"/>
            </a:endParaRPr>
          </a:p>
          <a:p>
            <a:pPr marL="274320" marR="0" lvl="0" indent="-274320" algn="ctr" rtl="0">
              <a:lnSpc>
                <a:spcPct val="11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a:p>
            <a:pPr marL="274320" marR="0" lvl="0" indent="-274320" algn="ctr" rtl="0">
              <a:lnSpc>
                <a:spcPct val="11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219" name="Shape 219"/>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10</a:t>
            </a:fld>
            <a:endParaRPr lang="de-DE" sz="1400" b="1">
              <a:solidFill>
                <a:srgbClr val="FFFFFF"/>
              </a:solidFill>
              <a:latin typeface="Calibri"/>
              <a:ea typeface="Calibri"/>
              <a:cs typeface="Calibri"/>
              <a:sym typeface="Calibri"/>
            </a:endParaRPr>
          </a:p>
        </p:txBody>
      </p:sp>
      <p:pic>
        <p:nvPicPr>
          <p:cNvPr id="220" name="Shape 220"/>
          <p:cNvPicPr preferRelativeResize="0"/>
          <p:nvPr/>
        </p:nvPicPr>
        <p:blipFill rotWithShape="1">
          <a:blip r:embed="rId3">
            <a:alphaModFix/>
          </a:blip>
          <a:srcRect/>
          <a:stretch/>
        </p:blipFill>
        <p:spPr>
          <a:xfrm>
            <a:off x="3059832" y="6199071"/>
            <a:ext cx="2088232" cy="6266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67543" y="332656"/>
            <a:ext cx="7467600"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Libre Baskerville"/>
              <a:buNone/>
            </a:pPr>
            <a:r>
              <a:rPr lang="nl-BE" dirty="0" smtClean="0">
                <a:latin typeface="Calibri"/>
                <a:ea typeface="Calibri"/>
                <a:cs typeface="Calibri"/>
                <a:sym typeface="Calibri"/>
              </a:rPr>
              <a:t>Persoonlijke gegevens beveiligd?</a:t>
            </a:r>
            <a:endParaRPr sz="3000" b="0" i="0" u="none" strike="noStrike" cap="small" dirty="0">
              <a:solidFill>
                <a:schemeClr val="dk2"/>
              </a:solidFill>
              <a:latin typeface="Calibri"/>
              <a:ea typeface="Calibri"/>
              <a:cs typeface="Calibri"/>
              <a:sym typeface="Calibri"/>
            </a:endParaRPr>
          </a:p>
        </p:txBody>
      </p:sp>
      <p:sp>
        <p:nvSpPr>
          <p:cNvPr id="226" name="Shape 226"/>
          <p:cNvSpPr txBox="1">
            <a:spLocks noGrp="1"/>
          </p:cNvSpPr>
          <p:nvPr>
            <p:ph type="body" idx="1"/>
          </p:nvPr>
        </p:nvSpPr>
        <p:spPr>
          <a:xfrm>
            <a:off x="467543" y="980728"/>
            <a:ext cx="7467600" cy="4752527"/>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accent1"/>
              </a:buClr>
              <a:buSzPct val="25000"/>
              <a:buFont typeface="Noto Sans Symbols"/>
              <a:buNone/>
            </a:pPr>
            <a:r>
              <a:rPr lang="de-DE" sz="4000" b="1" i="0" u="none" strike="noStrike" cap="none" dirty="0">
                <a:solidFill>
                  <a:schemeClr val="dk1"/>
                </a:solidFill>
                <a:latin typeface="Calibri"/>
                <a:ea typeface="Calibri"/>
                <a:cs typeface="Calibri"/>
                <a:sym typeface="Calibri"/>
              </a:rPr>
              <a:t>85%</a:t>
            </a:r>
            <a:r>
              <a:rPr lang="de-DE" sz="2400" b="1" i="0" u="none" strike="noStrike" cap="none" dirty="0">
                <a:solidFill>
                  <a:schemeClr val="dk1"/>
                </a:solidFill>
                <a:latin typeface="Calibri"/>
                <a:ea typeface="Calibri"/>
                <a:cs typeface="Calibri"/>
                <a:sym typeface="Calibri"/>
              </a:rPr>
              <a:t> </a:t>
            </a:r>
          </a:p>
          <a:p>
            <a:pPr marL="0" marR="0" lvl="0" indent="0" algn="ctr" rtl="0">
              <a:lnSpc>
                <a:spcPct val="115000"/>
              </a:lnSpc>
              <a:spcBef>
                <a:spcPts val="600"/>
              </a:spcBef>
              <a:spcAft>
                <a:spcPts val="0"/>
              </a:spcAft>
              <a:buClr>
                <a:schemeClr val="accent1"/>
              </a:buClr>
              <a:buSzPct val="25000"/>
              <a:buFont typeface="Noto Sans Symbols"/>
              <a:buNone/>
            </a:pPr>
            <a:r>
              <a:rPr lang="de-DE" dirty="0">
                <a:latin typeface="Calibri"/>
                <a:ea typeface="Calibri"/>
                <a:cs typeface="Calibri"/>
                <a:sym typeface="Calibri"/>
              </a:rPr>
              <a:t>v</a:t>
            </a:r>
            <a:r>
              <a:rPr lang="de-DE" sz="2400" b="0" i="0" u="none" strike="noStrike" cap="none" dirty="0" smtClean="0">
                <a:solidFill>
                  <a:schemeClr val="dk1"/>
                </a:solidFill>
                <a:latin typeface="Calibri"/>
                <a:ea typeface="Calibri"/>
                <a:cs typeface="Calibri"/>
                <a:sym typeface="Calibri"/>
              </a:rPr>
              <a:t>an de </a:t>
            </a:r>
            <a:r>
              <a:rPr lang="de-DE" sz="2400" b="0" i="0" u="none" strike="noStrike" cap="none" dirty="0" err="1" smtClean="0">
                <a:solidFill>
                  <a:schemeClr val="dk1"/>
                </a:solidFill>
                <a:latin typeface="Calibri"/>
                <a:ea typeface="Calibri"/>
                <a:cs typeface="Calibri"/>
                <a:sym typeface="Calibri"/>
              </a:rPr>
              <a:t>respondenten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hebben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twijfels</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over</a:t>
            </a:r>
            <a:r>
              <a:rPr lang="de-DE" sz="2400" b="0" i="0" u="none" strike="noStrike" cap="none" dirty="0" smtClean="0">
                <a:solidFill>
                  <a:schemeClr val="dk1"/>
                </a:solidFill>
                <a:latin typeface="Calibri"/>
                <a:ea typeface="Calibri"/>
                <a:cs typeface="Calibri"/>
                <a:sym typeface="Calibri"/>
              </a:rPr>
              <a:t> de </a:t>
            </a:r>
            <a:r>
              <a:rPr lang="de-DE" sz="2400" b="0" i="0" u="none" strike="noStrike" cap="none" dirty="0" err="1" smtClean="0">
                <a:solidFill>
                  <a:schemeClr val="dk1"/>
                </a:solidFill>
                <a:latin typeface="Calibri"/>
                <a:ea typeface="Calibri"/>
                <a:cs typeface="Calibri"/>
                <a:sym typeface="Calibri"/>
              </a:rPr>
              <a:t>beveiliging</a:t>
            </a:r>
            <a:r>
              <a:rPr lang="de-DE" sz="2400" b="0" i="0" u="none" strike="noStrike" cap="none" dirty="0" smtClean="0">
                <a:solidFill>
                  <a:schemeClr val="dk1"/>
                </a:solidFill>
                <a:latin typeface="Calibri"/>
                <a:ea typeface="Calibri"/>
                <a:cs typeface="Calibri"/>
                <a:sym typeface="Calibri"/>
              </a:rPr>
              <a:t> van </a:t>
            </a:r>
            <a:r>
              <a:rPr lang="de-DE" sz="2400" b="0" i="0" u="none" strike="noStrike" cap="none" dirty="0" err="1" smtClean="0">
                <a:solidFill>
                  <a:schemeClr val="dk1"/>
                </a:solidFill>
                <a:latin typeface="Calibri"/>
                <a:ea typeface="Calibri"/>
                <a:cs typeface="Calibri"/>
                <a:sym typeface="Calibri"/>
              </a:rPr>
              <a:t>hun</a:t>
            </a:r>
            <a:r>
              <a:rPr lang="de-DE" sz="2400" b="0" i="0" u="none" strike="noStrike" cap="none" dirty="0" smtClean="0">
                <a:solidFill>
                  <a:schemeClr val="dk1"/>
                </a:solidFill>
                <a:latin typeface="Calibri"/>
                <a:ea typeface="Calibri"/>
                <a:cs typeface="Calibri"/>
                <a:sym typeface="Calibri"/>
              </a:rPr>
              <a:t> </a:t>
            </a:r>
            <a:r>
              <a:rPr lang="de-DE" dirty="0" err="1">
                <a:latin typeface="Calibri"/>
                <a:ea typeface="Calibri"/>
                <a:cs typeface="Calibri"/>
                <a:sym typeface="Calibri"/>
              </a:rPr>
              <a:t>p</a:t>
            </a:r>
            <a:r>
              <a:rPr lang="de-DE" sz="2400" b="0" i="0" u="none" strike="noStrike" cap="none" dirty="0" err="1" smtClean="0">
                <a:solidFill>
                  <a:schemeClr val="dk1"/>
                </a:solidFill>
                <a:latin typeface="Calibri"/>
                <a:ea typeface="Calibri"/>
                <a:cs typeface="Calibri"/>
                <a:sym typeface="Calibri"/>
              </a:rPr>
              <a:t>ersoonlijke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gegevens</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op</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het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internet</a:t>
            </a:r>
            <a:r>
              <a:rPr lang="de-DE" sz="2400" b="0" i="0" u="none" strike="noStrike" cap="none" dirty="0" smtClean="0">
                <a:solidFill>
                  <a:schemeClr val="dk1"/>
                </a:solidFill>
                <a:latin typeface="Calibri"/>
                <a:ea typeface="Calibri"/>
                <a:cs typeface="Calibri"/>
                <a:sym typeface="Calibri"/>
              </a:rPr>
              <a:t>. </a:t>
            </a:r>
            <a:endParaRPr lang="de-DE" sz="2400" b="0" i="0" u="none" strike="noStrike" cap="none" dirty="0">
              <a:solidFill>
                <a:schemeClr val="dk1"/>
              </a:solidFill>
              <a:latin typeface="Calibri"/>
              <a:ea typeface="Calibri"/>
              <a:cs typeface="Calibri"/>
              <a:sym typeface="Calibri"/>
            </a:endParaRPr>
          </a:p>
          <a:p>
            <a:pPr marL="0" marR="0" lvl="0" indent="0" algn="ctr" rtl="0">
              <a:lnSpc>
                <a:spcPct val="115000"/>
              </a:lnSpc>
              <a:spcBef>
                <a:spcPts val="600"/>
              </a:spcBef>
              <a:spcAft>
                <a:spcPts val="0"/>
              </a:spcAft>
              <a:buClr>
                <a:schemeClr val="accent1"/>
              </a:buClr>
              <a:buSzPct val="25000"/>
              <a:buFont typeface="Noto Sans Symbols"/>
              <a:buNone/>
            </a:pPr>
            <a:endParaRPr sz="2400" b="0" i="0" u="none" strike="noStrike" cap="none" dirty="0">
              <a:solidFill>
                <a:schemeClr val="dk1"/>
              </a:solidFill>
              <a:latin typeface="Calibri"/>
              <a:ea typeface="Calibri"/>
              <a:cs typeface="Calibri"/>
              <a:sym typeface="Calibri"/>
            </a:endParaRPr>
          </a:p>
          <a:p>
            <a:pPr marL="274320" marR="0" lvl="0" indent="-274320" algn="l" rtl="0">
              <a:lnSpc>
                <a:spcPct val="115000"/>
              </a:lnSpc>
              <a:spcBef>
                <a:spcPts val="600"/>
              </a:spcBef>
              <a:spcAft>
                <a:spcPts val="0"/>
              </a:spcAft>
              <a:buClr>
                <a:schemeClr val="accent1"/>
              </a:buClr>
              <a:buSzPct val="70000"/>
              <a:buFont typeface="Noto Sans Symbols"/>
              <a:buChar char="•"/>
            </a:pPr>
            <a:r>
              <a:rPr lang="de-DE" dirty="0" smtClean="0">
                <a:latin typeface="Calibri"/>
                <a:ea typeface="Calibri"/>
                <a:cs typeface="Calibri"/>
                <a:sym typeface="Calibri"/>
              </a:rPr>
              <a:t>97% van de </a:t>
            </a:r>
            <a:r>
              <a:rPr lang="de-DE" dirty="0" err="1" smtClean="0">
                <a:latin typeface="Calibri"/>
                <a:ea typeface="Calibri"/>
                <a:cs typeface="Calibri"/>
                <a:sym typeface="Calibri"/>
              </a:rPr>
              <a:t>Duitsers</a:t>
            </a:r>
            <a:r>
              <a:rPr lang="de-DE" dirty="0" smtClean="0">
                <a:latin typeface="Calibri"/>
                <a:ea typeface="Calibri"/>
                <a:cs typeface="Calibri"/>
                <a:sym typeface="Calibri"/>
              </a:rPr>
              <a:t> </a:t>
            </a:r>
            <a:r>
              <a:rPr lang="de-DE" dirty="0" err="1" smtClean="0">
                <a:latin typeface="Calibri"/>
                <a:ea typeface="Calibri"/>
                <a:cs typeface="Calibri"/>
                <a:sym typeface="Calibri"/>
              </a:rPr>
              <a:t>hebben</a:t>
            </a:r>
            <a:r>
              <a:rPr lang="de-DE" dirty="0" smtClean="0">
                <a:latin typeface="Calibri"/>
                <a:ea typeface="Calibri"/>
                <a:cs typeface="Calibri"/>
                <a:sym typeface="Calibri"/>
              </a:rPr>
              <a:t> de </a:t>
            </a:r>
            <a:r>
              <a:rPr lang="de-DE" dirty="0" err="1" smtClean="0">
                <a:latin typeface="Calibri"/>
                <a:ea typeface="Calibri"/>
                <a:cs typeface="Calibri"/>
                <a:sym typeface="Calibri"/>
              </a:rPr>
              <a:t>meeste</a:t>
            </a:r>
            <a:r>
              <a:rPr lang="de-DE" dirty="0" smtClean="0">
                <a:latin typeface="Calibri"/>
                <a:ea typeface="Calibri"/>
                <a:cs typeface="Calibri"/>
                <a:sym typeface="Calibri"/>
              </a:rPr>
              <a:t> </a:t>
            </a:r>
            <a:r>
              <a:rPr lang="de-DE" dirty="0" err="1" smtClean="0">
                <a:latin typeface="Calibri"/>
                <a:ea typeface="Calibri"/>
                <a:cs typeface="Calibri"/>
                <a:sym typeface="Calibri"/>
              </a:rPr>
              <a:t>bedenkingen</a:t>
            </a:r>
            <a:endParaRPr lang="de-DE" sz="2400" b="0" i="0" u="none" strike="noStrike" cap="none" dirty="0">
              <a:solidFill>
                <a:schemeClr val="dk1"/>
              </a:solidFill>
              <a:latin typeface="Calibri"/>
              <a:ea typeface="Calibri"/>
              <a:cs typeface="Calibri"/>
              <a:sym typeface="Calibri"/>
            </a:endParaRPr>
          </a:p>
          <a:p>
            <a:pPr marL="274320" marR="0" lvl="0" indent="-274320" algn="l" rtl="0">
              <a:lnSpc>
                <a:spcPct val="115000"/>
              </a:lnSpc>
              <a:spcBef>
                <a:spcPts val="600"/>
              </a:spcBef>
              <a:spcAft>
                <a:spcPts val="0"/>
              </a:spcAft>
              <a:buClr>
                <a:schemeClr val="accent1"/>
              </a:buClr>
              <a:buSzPct val="70000"/>
              <a:buFont typeface="Noto Sans Symbols"/>
              <a:buChar char="•"/>
            </a:pPr>
            <a:r>
              <a:rPr lang="de-DE" sz="2400" b="0" i="0" u="none" strike="noStrike" cap="none" dirty="0" smtClean="0">
                <a:solidFill>
                  <a:schemeClr val="dk1"/>
                </a:solidFill>
                <a:latin typeface="Calibri"/>
                <a:ea typeface="Calibri"/>
                <a:cs typeface="Calibri"/>
                <a:sym typeface="Calibri"/>
              </a:rPr>
              <a:t>76 % van de </a:t>
            </a:r>
            <a:r>
              <a:rPr lang="de-DE" sz="2400" b="0" i="0" u="none" strike="noStrike" cap="none" dirty="0" err="1" smtClean="0">
                <a:solidFill>
                  <a:schemeClr val="dk1"/>
                </a:solidFill>
                <a:latin typeface="Calibri"/>
                <a:ea typeface="Calibri"/>
                <a:cs typeface="Calibri"/>
                <a:sym typeface="Calibri"/>
              </a:rPr>
              <a:t>Belgen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hebben</a:t>
            </a:r>
            <a:r>
              <a:rPr lang="de-DE" sz="2400" b="0" i="0" u="none" strike="noStrike" cap="none" dirty="0" smtClean="0">
                <a:solidFill>
                  <a:schemeClr val="dk1"/>
                </a:solidFill>
                <a:latin typeface="Calibri"/>
                <a:ea typeface="Calibri"/>
                <a:cs typeface="Calibri"/>
                <a:sym typeface="Calibri"/>
              </a:rPr>
              <a:t> de </a:t>
            </a:r>
            <a:r>
              <a:rPr lang="de-DE" sz="2400" b="0" i="0" u="none" strike="noStrike" cap="none" dirty="0" err="1" smtClean="0">
                <a:solidFill>
                  <a:schemeClr val="dk1"/>
                </a:solidFill>
                <a:latin typeface="Calibri"/>
                <a:ea typeface="Calibri"/>
                <a:cs typeface="Calibri"/>
                <a:sym typeface="Calibri"/>
              </a:rPr>
              <a:t>minste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twijfels</a:t>
            </a:r>
            <a:r>
              <a:rPr lang="de-DE" dirty="0">
                <a:latin typeface="Calibri"/>
                <a:ea typeface="Calibri"/>
                <a:cs typeface="Calibri"/>
                <a:sym typeface="Calibri"/>
              </a:rPr>
              <a:t>.</a:t>
            </a:r>
            <a:r>
              <a:rPr lang="de-DE" sz="2400" b="0" i="0" u="none" strike="noStrike" cap="none" dirty="0">
                <a:solidFill>
                  <a:schemeClr val="dk1"/>
                </a:solidFill>
                <a:latin typeface="Calibri"/>
                <a:ea typeface="Calibri"/>
                <a:cs typeface="Calibri"/>
                <a:sym typeface="Calibri"/>
              </a:rPr>
              <a:t/>
            </a:r>
            <a:br>
              <a:rPr lang="de-DE" sz="2400" b="0" i="0" u="none" strike="noStrike" cap="none" dirty="0">
                <a:solidFill>
                  <a:schemeClr val="dk1"/>
                </a:solidFill>
                <a:latin typeface="Calibri"/>
                <a:ea typeface="Calibri"/>
                <a:cs typeface="Calibri"/>
                <a:sym typeface="Calibri"/>
              </a:rPr>
            </a:br>
            <a:endParaRPr lang="de-DE" sz="2400" b="0" i="0" u="none" strike="noStrike" cap="none" dirty="0">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chemeClr val="accent1"/>
              </a:buClr>
              <a:buSzPct val="25000"/>
              <a:buFont typeface="Noto Sans Symbols"/>
              <a:buNone/>
            </a:pPr>
            <a:r>
              <a:rPr lang="de-DE" sz="2400" b="0" i="0" u="none" strike="noStrike" cap="none" dirty="0">
                <a:solidFill>
                  <a:schemeClr val="dk1"/>
                </a:solidFill>
                <a:latin typeface="Calibri"/>
                <a:ea typeface="Calibri"/>
                <a:cs typeface="Calibri"/>
                <a:sym typeface="Calibri"/>
              </a:rPr>
              <a:t/>
            </a:r>
            <a:br>
              <a:rPr lang="de-DE" sz="2400" b="0" i="0" u="none" strike="noStrike" cap="none" dirty="0">
                <a:solidFill>
                  <a:schemeClr val="dk1"/>
                </a:solidFill>
                <a:latin typeface="Calibri"/>
                <a:ea typeface="Calibri"/>
                <a:cs typeface="Calibri"/>
                <a:sym typeface="Calibri"/>
              </a:rPr>
            </a:br>
            <a:endParaRPr lang="de-DE" sz="2400" b="0" i="0" u="none" strike="noStrike" cap="none" dirty="0">
              <a:solidFill>
                <a:schemeClr val="dk1"/>
              </a:solidFill>
              <a:latin typeface="Calibri"/>
              <a:ea typeface="Calibri"/>
              <a:cs typeface="Calibri"/>
              <a:sym typeface="Calibri"/>
            </a:endParaRPr>
          </a:p>
          <a:p>
            <a:pPr marL="274320" marR="0" lvl="0" indent="-274320" algn="ctr" rtl="0">
              <a:lnSpc>
                <a:spcPct val="11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11</a:t>
            </a:fld>
            <a:endParaRPr lang="de-DE" sz="1400" b="1">
              <a:solidFill>
                <a:srgbClr val="FFFFFF"/>
              </a:solidFill>
              <a:latin typeface="Calibri"/>
              <a:ea typeface="Calibri"/>
              <a:cs typeface="Calibri"/>
              <a:sym typeface="Calibri"/>
            </a:endParaRPr>
          </a:p>
        </p:txBody>
      </p:sp>
      <p:pic>
        <p:nvPicPr>
          <p:cNvPr id="228" name="Shape 228"/>
          <p:cNvPicPr preferRelativeResize="0"/>
          <p:nvPr/>
        </p:nvPicPr>
        <p:blipFill rotWithShape="1">
          <a:blip r:embed="rId3">
            <a:alphaModFix/>
          </a:blip>
          <a:srcRect/>
          <a:stretch/>
        </p:blipFill>
        <p:spPr>
          <a:xfrm>
            <a:off x="3059832" y="6199071"/>
            <a:ext cx="2088232" cy="62664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Shape 235"/>
          <p:cNvSpPr txBox="1">
            <a:spLocks noGrp="1"/>
          </p:cNvSpPr>
          <p:nvPr>
            <p:ph type="title"/>
          </p:nvPr>
        </p:nvSpPr>
        <p:spPr/>
        <p:txBody>
          <a:bodyPr/>
          <a:lstStyle/>
          <a:p>
            <a:pPr lvl="0"/>
            <a:r>
              <a:rPr lang="de-DE" sz="2800" dirty="0" smtClean="0">
                <a:latin typeface="Calibri" panose="020F0502020204030204" pitchFamily="34" charset="0"/>
                <a:sym typeface="Calibri"/>
              </a:rPr>
              <a:t>Welke </a:t>
            </a:r>
            <a:r>
              <a:rPr lang="de-DE" sz="2800" dirty="0" err="1" smtClean="0">
                <a:latin typeface="Calibri" panose="020F0502020204030204" pitchFamily="34" charset="0"/>
                <a:sym typeface="Calibri"/>
              </a:rPr>
              <a:t>bedenkingen</a:t>
            </a:r>
            <a:r>
              <a:rPr lang="de-DE" sz="2800" dirty="0" smtClean="0">
                <a:latin typeface="Calibri" panose="020F0502020204030204" pitchFamily="34" charset="0"/>
                <a:sym typeface="Calibri"/>
              </a:rPr>
              <a:t> </a:t>
            </a:r>
            <a:r>
              <a:rPr lang="de-DE" sz="2800" dirty="0" err="1" smtClean="0">
                <a:latin typeface="Calibri" panose="020F0502020204030204" pitchFamily="34" charset="0"/>
                <a:sym typeface="Calibri"/>
              </a:rPr>
              <a:t>hebben</a:t>
            </a:r>
            <a:r>
              <a:rPr lang="de-DE" sz="2800" dirty="0" smtClean="0">
                <a:latin typeface="Calibri" panose="020F0502020204030204" pitchFamily="34" charset="0"/>
                <a:sym typeface="Calibri"/>
              </a:rPr>
              <a:t> de </a:t>
            </a:r>
            <a:r>
              <a:rPr lang="de-DE" sz="2800" dirty="0" err="1" smtClean="0">
                <a:latin typeface="Calibri" panose="020F0502020204030204" pitchFamily="34" charset="0"/>
                <a:sym typeface="Calibri"/>
              </a:rPr>
              <a:t>ondervraagden</a:t>
            </a:r>
            <a:r>
              <a:rPr lang="de-DE" sz="2800" dirty="0" smtClean="0">
                <a:latin typeface="Calibri" panose="020F0502020204030204" pitchFamily="34" charset="0"/>
                <a:sym typeface="Calibri"/>
              </a:rPr>
              <a:t> </a:t>
            </a:r>
            <a:r>
              <a:rPr lang="de-DE" sz="2800" dirty="0" err="1" smtClean="0">
                <a:latin typeface="Calibri" panose="020F0502020204030204" pitchFamily="34" charset="0"/>
                <a:sym typeface="Calibri"/>
              </a:rPr>
              <a:t>over</a:t>
            </a:r>
            <a:r>
              <a:rPr lang="de-DE" sz="2800" dirty="0" smtClean="0">
                <a:latin typeface="Calibri" panose="020F0502020204030204" pitchFamily="34" charset="0"/>
                <a:sym typeface="Calibri"/>
              </a:rPr>
              <a:t> de </a:t>
            </a:r>
            <a:r>
              <a:rPr lang="de-DE" sz="2800" dirty="0" err="1" smtClean="0">
                <a:latin typeface="Calibri" panose="020F0502020204030204" pitchFamily="34" charset="0"/>
                <a:sym typeface="Calibri"/>
              </a:rPr>
              <a:t>bescherming</a:t>
            </a:r>
            <a:r>
              <a:rPr lang="de-DE" sz="2800" dirty="0" smtClean="0">
                <a:latin typeface="Calibri" panose="020F0502020204030204" pitchFamily="34" charset="0"/>
                <a:sym typeface="Calibri"/>
              </a:rPr>
              <a:t> van </a:t>
            </a:r>
            <a:r>
              <a:rPr lang="de-DE" sz="2800" dirty="0" err="1" smtClean="0">
                <a:latin typeface="Calibri" panose="020F0502020204030204" pitchFamily="34" charset="0"/>
                <a:sym typeface="Calibri"/>
              </a:rPr>
              <a:t>persoonlijke</a:t>
            </a:r>
            <a:r>
              <a:rPr lang="de-DE" sz="2800" dirty="0" smtClean="0">
                <a:latin typeface="Calibri" panose="020F0502020204030204" pitchFamily="34" charset="0"/>
                <a:sym typeface="Calibri"/>
              </a:rPr>
              <a:t> </a:t>
            </a:r>
            <a:r>
              <a:rPr lang="de-DE" sz="2800" dirty="0" err="1" smtClean="0">
                <a:latin typeface="Calibri" panose="020F0502020204030204" pitchFamily="34" charset="0"/>
                <a:sym typeface="Calibri"/>
              </a:rPr>
              <a:t>gegevens</a:t>
            </a:r>
            <a:r>
              <a:rPr lang="de-DE" sz="2800" dirty="0" smtClean="0">
                <a:latin typeface="Calibri" panose="020F0502020204030204" pitchFamily="34" charset="0"/>
                <a:sym typeface="Calibri"/>
              </a:rPr>
              <a:t> ?</a:t>
            </a:r>
            <a:endParaRPr lang="de-DE" sz="2800" dirty="0">
              <a:latin typeface="Calibri" panose="020F0502020204030204" pitchFamily="34" charset="0"/>
              <a:sym typeface="Calibri"/>
            </a:endParaRPr>
          </a:p>
        </p:txBody>
      </p:sp>
      <p:sp>
        <p:nvSpPr>
          <p:cNvPr id="5" name="Tijdelijke aanduiding voor tekst 4"/>
          <p:cNvSpPr>
            <a:spLocks noGrp="1"/>
          </p:cNvSpPr>
          <p:nvPr>
            <p:ph type="body" idx="1"/>
          </p:nvPr>
        </p:nvSpPr>
        <p:spPr/>
        <p:txBody>
          <a:bodyPr/>
          <a:lstStyle/>
          <a:p>
            <a:r>
              <a:rPr lang="nl-BE" dirty="0" smtClean="0"/>
              <a:t>Frequentie van de soort gemaakte zorgen:</a:t>
            </a:r>
            <a:endParaRPr lang="nl-BE" dirty="0"/>
          </a:p>
        </p:txBody>
      </p:sp>
      <p:sp>
        <p:nvSpPr>
          <p:cNvPr id="234" name="Shape 234"/>
          <p:cNvSpPr txBox="1">
            <a:spLocks noGrp="1"/>
          </p:cNvSpPr>
          <p:nvPr>
            <p:ph type="sldNum" idx="12"/>
          </p:nvPr>
        </p:nvSpPr>
        <p:spPr/>
        <p:txBody>
          <a:bodyPr/>
          <a:lstStyle/>
          <a:p>
            <a:pPr lvl="0"/>
            <a:fld id="{00000000-1234-1234-1234-123412341234}" type="slidenum">
              <a:rPr lang="de-DE" smtClean="0">
                <a:sym typeface="Calibri"/>
              </a:rPr>
              <a:pPr lvl="0"/>
              <a:t>12</a:t>
            </a:fld>
            <a:endParaRPr lang="de-DE">
              <a:sym typeface="Calibri"/>
            </a:endParaRPr>
          </a:p>
        </p:txBody>
      </p:sp>
      <p:sp>
        <p:nvSpPr>
          <p:cNvPr id="236" name="Shape 236"/>
          <p:cNvSpPr txBox="1"/>
          <p:nvPr/>
        </p:nvSpPr>
        <p:spPr>
          <a:xfrm>
            <a:off x="5572139" y="3573016"/>
            <a:ext cx="2352662"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smtClean="0">
                <a:solidFill>
                  <a:schemeClr val="dk1"/>
                </a:solidFill>
                <a:latin typeface="Calibri"/>
                <a:ea typeface="Calibri"/>
                <a:cs typeface="Calibri"/>
                <a:sym typeface="Calibri"/>
              </a:rPr>
              <a:t>Andere : </a:t>
            </a:r>
            <a:r>
              <a:rPr lang="de-DE" sz="1800" dirty="0" err="1" smtClean="0">
                <a:solidFill>
                  <a:schemeClr val="dk1"/>
                </a:solidFill>
                <a:latin typeface="Calibri"/>
                <a:ea typeface="Calibri"/>
                <a:cs typeface="Calibri"/>
                <a:sym typeface="Calibri"/>
              </a:rPr>
              <a:t>bv</a:t>
            </a:r>
            <a:r>
              <a:rPr lang="de-DE" sz="1800" dirty="0" smtClean="0">
                <a:solidFill>
                  <a:schemeClr val="dk1"/>
                </a:solidFill>
                <a:latin typeface="Calibri"/>
                <a:ea typeface="Calibri"/>
                <a:cs typeface="Calibri"/>
                <a:sym typeface="Calibri"/>
              </a:rPr>
              <a:t>. </a:t>
            </a:r>
          </a:p>
          <a:p>
            <a:pPr marL="0" marR="0" lvl="0" indent="0" algn="l" rtl="0">
              <a:spcBef>
                <a:spcPts val="0"/>
              </a:spcBef>
              <a:buSzPct val="25000"/>
              <a:buNone/>
            </a:pP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Verhoging</a:t>
            </a:r>
            <a:r>
              <a:rPr lang="de-DE" sz="1800" dirty="0" smtClean="0">
                <a:solidFill>
                  <a:schemeClr val="dk1"/>
                </a:solidFill>
                <a:latin typeface="Calibri"/>
                <a:ea typeface="Calibri"/>
                <a:cs typeface="Calibri"/>
                <a:sym typeface="Calibri"/>
              </a:rPr>
              <a:t> van de </a:t>
            </a:r>
            <a:r>
              <a:rPr lang="de-DE" sz="1800" dirty="0" err="1" smtClean="0">
                <a:solidFill>
                  <a:schemeClr val="dk1"/>
                </a:solidFill>
                <a:latin typeface="Calibri"/>
                <a:ea typeface="Calibri"/>
                <a:cs typeface="Calibri"/>
                <a:sym typeface="Calibri"/>
              </a:rPr>
              <a:t>ziekenfondsbijdragen</a:t>
            </a:r>
            <a:endParaRPr lang="de-DE" sz="180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Calibri"/>
              <a:buChar char="-"/>
            </a:pPr>
            <a:r>
              <a:rPr lang="de-DE" sz="1800" dirty="0">
                <a:solidFill>
                  <a:schemeClr val="dk1"/>
                </a:solidFill>
                <a:latin typeface="Calibri"/>
                <a:ea typeface="Calibri"/>
                <a:cs typeface="Calibri"/>
                <a:sym typeface="Calibri"/>
              </a:rPr>
              <a:t>Stalking</a:t>
            </a:r>
          </a:p>
          <a:p>
            <a:pPr marL="285750" marR="0" lvl="0" indent="-285750" algn="l" rtl="0">
              <a:spcBef>
                <a:spcPts val="0"/>
              </a:spcBef>
              <a:buClr>
                <a:schemeClr val="dk1"/>
              </a:buClr>
              <a:buFont typeface="Libre Baskerville"/>
              <a:buNone/>
            </a:pPr>
            <a:endParaRPr sz="1800" dirty="0">
              <a:solidFill>
                <a:schemeClr val="dk1"/>
              </a:solidFill>
              <a:latin typeface="Libre Baskerville"/>
              <a:ea typeface="Libre Baskerville"/>
              <a:cs typeface="Libre Baskerville"/>
              <a:sym typeface="Libre Baskerville"/>
            </a:endParaRPr>
          </a:p>
          <a:p>
            <a:pPr marL="0" marR="0" lvl="0" indent="0" algn="l" rtl="0">
              <a:spcBef>
                <a:spcPts val="0"/>
              </a:spcBef>
              <a:buNone/>
            </a:pPr>
            <a:endParaRPr sz="1800" dirty="0">
              <a:solidFill>
                <a:schemeClr val="dk1"/>
              </a:solidFill>
              <a:latin typeface="Libre Baskerville"/>
              <a:ea typeface="Libre Baskerville"/>
              <a:cs typeface="Libre Baskerville"/>
              <a:sym typeface="Libre Baskerville"/>
            </a:endParaRPr>
          </a:p>
        </p:txBody>
      </p:sp>
      <p:pic>
        <p:nvPicPr>
          <p:cNvPr id="237" name="Shape 237"/>
          <p:cNvPicPr preferRelativeResize="0"/>
          <p:nvPr/>
        </p:nvPicPr>
        <p:blipFill rotWithShape="1">
          <a:blip r:embed="rId3">
            <a:alphaModFix/>
          </a:blip>
          <a:srcRect/>
          <a:stretch/>
        </p:blipFill>
        <p:spPr>
          <a:xfrm>
            <a:off x="683568" y="6393546"/>
            <a:ext cx="1440160" cy="432172"/>
          </a:xfrm>
          <a:prstGeom prst="rect">
            <a:avLst/>
          </a:prstGeom>
          <a:noFill/>
          <a:ln>
            <a:noFill/>
          </a:ln>
        </p:spPr>
      </p:pic>
      <p:pic>
        <p:nvPicPr>
          <p:cNvPr id="11" name="Bild 2"/>
          <p:cNvPicPr>
            <a:picLocks noChangeAspect="1"/>
          </p:cNvPicPr>
          <p:nvPr/>
        </p:nvPicPr>
        <p:blipFill>
          <a:blip r:embed="rId4"/>
          <a:stretch>
            <a:fillRect/>
          </a:stretch>
        </p:blipFill>
        <p:spPr>
          <a:xfrm>
            <a:off x="899592" y="2006600"/>
            <a:ext cx="4468332" cy="4467351"/>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13</a:t>
            </a:fld>
            <a:endParaRPr lang="de-DE" sz="1400" b="1">
              <a:solidFill>
                <a:srgbClr val="FFFFFF"/>
              </a:solidFill>
              <a:latin typeface="Calibri"/>
              <a:ea typeface="Calibri"/>
              <a:cs typeface="Calibri"/>
              <a:sym typeface="Calibri"/>
            </a:endParaRPr>
          </a:p>
        </p:txBody>
      </p:sp>
      <p:sp>
        <p:nvSpPr>
          <p:cNvPr id="243" name="Shape 243"/>
          <p:cNvSpPr txBox="1">
            <a:spLocks noGrp="1"/>
          </p:cNvSpPr>
          <p:nvPr>
            <p:ph type="title"/>
          </p:nvPr>
        </p:nvSpPr>
        <p:spPr>
          <a:xfrm>
            <a:off x="251519" y="-279400"/>
            <a:ext cx="8280919" cy="14224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dirty="0" err="1" smtClean="0">
                <a:latin typeface="Calibri"/>
                <a:ea typeface="Calibri"/>
                <a:cs typeface="Calibri"/>
                <a:sym typeface="Calibri"/>
              </a:rPr>
              <a:t>Vergelijking</a:t>
            </a:r>
            <a:r>
              <a:rPr lang="de-DE" dirty="0" smtClean="0">
                <a:latin typeface="Calibri"/>
                <a:ea typeface="Calibri"/>
                <a:cs typeface="Calibri"/>
                <a:sym typeface="Calibri"/>
              </a:rPr>
              <a:t> per </a:t>
            </a:r>
            <a:r>
              <a:rPr lang="de-DE" dirty="0" err="1" smtClean="0">
                <a:latin typeface="Calibri"/>
                <a:ea typeface="Calibri"/>
                <a:cs typeface="Calibri"/>
                <a:sym typeface="Calibri"/>
              </a:rPr>
              <a:t>land</a:t>
            </a:r>
            <a:r>
              <a:rPr lang="de-DE" dirty="0" smtClean="0">
                <a:latin typeface="Calibri"/>
                <a:ea typeface="Calibri"/>
                <a:cs typeface="Calibri"/>
                <a:sym typeface="Calibri"/>
              </a:rPr>
              <a:t> van de </a:t>
            </a:r>
            <a:r>
              <a:rPr lang="de-DE" dirty="0" err="1" smtClean="0">
                <a:latin typeface="Calibri"/>
                <a:ea typeface="Calibri"/>
                <a:cs typeface="Calibri"/>
                <a:sym typeface="Calibri"/>
              </a:rPr>
              <a:t>soort</a:t>
            </a:r>
            <a:r>
              <a:rPr lang="de-DE" dirty="0" smtClean="0">
                <a:latin typeface="Calibri"/>
                <a:ea typeface="Calibri"/>
                <a:cs typeface="Calibri"/>
                <a:sym typeface="Calibri"/>
              </a:rPr>
              <a:t> </a:t>
            </a:r>
            <a:r>
              <a:rPr lang="de-DE" dirty="0" err="1" smtClean="0">
                <a:latin typeface="Calibri"/>
                <a:ea typeface="Calibri"/>
                <a:cs typeface="Calibri"/>
                <a:sym typeface="Calibri"/>
              </a:rPr>
              <a:t>zorgen</a:t>
            </a:r>
            <a:r>
              <a:rPr lang="de-DE" sz="3000" b="0" i="0" u="none" strike="noStrike" cap="small" dirty="0" smtClean="0">
                <a:solidFill>
                  <a:schemeClr val="dk2"/>
                </a:solidFill>
                <a:latin typeface="Calibri"/>
                <a:ea typeface="Calibri"/>
                <a:cs typeface="Calibri"/>
                <a:sym typeface="Calibri"/>
              </a:rPr>
              <a:t> die </a:t>
            </a:r>
            <a:r>
              <a:rPr lang="de-DE" sz="3000" b="0" i="0" u="none" strike="noStrike" cap="small" dirty="0" err="1" smtClean="0">
                <a:solidFill>
                  <a:schemeClr val="dk2"/>
                </a:solidFill>
                <a:latin typeface="Calibri"/>
                <a:ea typeface="Calibri"/>
                <a:cs typeface="Calibri"/>
                <a:sym typeface="Calibri"/>
              </a:rPr>
              <a:t>respondenten</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hebben</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over</a:t>
            </a:r>
            <a:r>
              <a:rPr lang="de-DE" sz="3000" b="0" i="0" u="none" strike="noStrike" cap="small" dirty="0" smtClean="0">
                <a:solidFill>
                  <a:schemeClr val="dk2"/>
                </a:solidFill>
                <a:latin typeface="Calibri"/>
                <a:ea typeface="Calibri"/>
                <a:cs typeface="Calibri"/>
                <a:sym typeface="Calibri"/>
              </a:rPr>
              <a:t> de </a:t>
            </a:r>
            <a:r>
              <a:rPr lang="de-DE" sz="3000" b="0" i="0" u="none" strike="noStrike" cap="small" dirty="0" err="1" smtClean="0">
                <a:solidFill>
                  <a:schemeClr val="dk2"/>
                </a:solidFill>
                <a:latin typeface="Calibri"/>
                <a:ea typeface="Calibri"/>
                <a:cs typeface="Calibri"/>
                <a:sym typeface="Calibri"/>
              </a:rPr>
              <a:t>bescherming</a:t>
            </a:r>
            <a:r>
              <a:rPr lang="de-DE" sz="3000" b="0" i="0" u="none" strike="noStrike" cap="small" dirty="0" smtClean="0">
                <a:solidFill>
                  <a:schemeClr val="dk2"/>
                </a:solidFill>
                <a:latin typeface="Calibri"/>
                <a:ea typeface="Calibri"/>
                <a:cs typeface="Calibri"/>
                <a:sym typeface="Calibri"/>
              </a:rPr>
              <a:t> van </a:t>
            </a:r>
            <a:r>
              <a:rPr lang="de-DE" sz="3000" b="0" i="0" u="none" strike="noStrike" cap="small" dirty="0" err="1" smtClean="0">
                <a:solidFill>
                  <a:schemeClr val="dk2"/>
                </a:solidFill>
                <a:latin typeface="Calibri"/>
                <a:ea typeface="Calibri"/>
                <a:cs typeface="Calibri"/>
                <a:sym typeface="Calibri"/>
              </a:rPr>
              <a:t>hun</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persoonlijke</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gegevens</a:t>
            </a:r>
            <a:r>
              <a:rPr lang="de-DE" sz="3000" b="0" i="0" u="none" strike="noStrike" cap="small" dirty="0" smtClean="0">
                <a:solidFill>
                  <a:schemeClr val="dk2"/>
                </a:solidFill>
                <a:latin typeface="Calibri"/>
                <a:ea typeface="Calibri"/>
                <a:cs typeface="Calibri"/>
                <a:sym typeface="Calibri"/>
              </a:rPr>
              <a:t>?</a:t>
            </a:r>
            <a:endParaRPr lang="de-DE" sz="3000" b="0" i="0" u="none" strike="noStrike" cap="small" dirty="0">
              <a:solidFill>
                <a:schemeClr val="dk2"/>
              </a:solidFill>
              <a:latin typeface="Calibri"/>
              <a:ea typeface="Calibri"/>
              <a:cs typeface="Calibri"/>
              <a:sym typeface="Calibri"/>
            </a:endParaRPr>
          </a:p>
        </p:txBody>
      </p:sp>
      <p:pic>
        <p:nvPicPr>
          <p:cNvPr id="244" name="Shape 244"/>
          <p:cNvPicPr preferRelativeResize="0"/>
          <p:nvPr/>
        </p:nvPicPr>
        <p:blipFill rotWithShape="1">
          <a:blip r:embed="rId3">
            <a:alphaModFix/>
          </a:blip>
          <a:srcRect/>
          <a:stretch/>
        </p:blipFill>
        <p:spPr>
          <a:xfrm>
            <a:off x="251519" y="1025709"/>
            <a:ext cx="7704855" cy="5800009"/>
          </a:xfrm>
          <a:prstGeom prst="rect">
            <a:avLst/>
          </a:prstGeom>
          <a:noFill/>
          <a:ln>
            <a:noFill/>
          </a:ln>
        </p:spPr>
      </p:pic>
      <p:pic>
        <p:nvPicPr>
          <p:cNvPr id="245" name="Shape 245"/>
          <p:cNvPicPr preferRelativeResize="0"/>
          <p:nvPr/>
        </p:nvPicPr>
        <p:blipFill rotWithShape="1">
          <a:blip r:embed="rId4">
            <a:alphaModFix/>
          </a:blip>
          <a:srcRect/>
          <a:stretch/>
        </p:blipFill>
        <p:spPr>
          <a:xfrm>
            <a:off x="539552" y="6393546"/>
            <a:ext cx="1440160" cy="432172"/>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67543" y="332656"/>
            <a:ext cx="7467600"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Libre Baskerville"/>
              <a:buNone/>
            </a:pPr>
            <a:endParaRPr sz="3000" b="0" i="0" u="none" strike="noStrike" cap="small" dirty="0">
              <a:solidFill>
                <a:schemeClr val="dk2"/>
              </a:solidFill>
              <a:latin typeface="Calibri"/>
              <a:ea typeface="Calibri"/>
              <a:cs typeface="Calibri"/>
              <a:sym typeface="Calibri"/>
            </a:endParaRPr>
          </a:p>
        </p:txBody>
      </p:sp>
      <p:sp>
        <p:nvSpPr>
          <p:cNvPr id="251" name="Shape 251"/>
          <p:cNvSpPr txBox="1">
            <a:spLocks noGrp="1"/>
          </p:cNvSpPr>
          <p:nvPr>
            <p:ph type="body" idx="1"/>
          </p:nvPr>
        </p:nvSpPr>
        <p:spPr>
          <a:xfrm>
            <a:off x="467543" y="980728"/>
            <a:ext cx="7467600" cy="4752527"/>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accent1"/>
              </a:buClr>
              <a:buSzPct val="25000"/>
              <a:buFont typeface="Noto Sans Symbols"/>
              <a:buNone/>
            </a:pPr>
            <a:endParaRPr sz="2400" b="0" i="0" u="none" strike="noStrike" cap="none" dirty="0">
              <a:solidFill>
                <a:schemeClr val="dk1"/>
              </a:solidFill>
              <a:latin typeface="Calibri"/>
              <a:ea typeface="Calibri"/>
              <a:cs typeface="Calibri"/>
              <a:sym typeface="Calibri"/>
            </a:endParaRPr>
          </a:p>
          <a:p>
            <a:pPr marL="0" marR="0" lvl="0" indent="0" algn="ctr" rtl="0">
              <a:lnSpc>
                <a:spcPct val="115000"/>
              </a:lnSpc>
              <a:spcBef>
                <a:spcPts val="600"/>
              </a:spcBef>
              <a:spcAft>
                <a:spcPts val="0"/>
              </a:spcAft>
              <a:buClr>
                <a:schemeClr val="accent1"/>
              </a:buClr>
              <a:buSzPct val="25000"/>
              <a:buFont typeface="Noto Sans Symbols"/>
              <a:buNone/>
            </a:pPr>
            <a:r>
              <a:rPr lang="de-DE" sz="3000" b="0" i="0" u="none" strike="noStrike" cap="none" dirty="0" smtClean="0">
                <a:solidFill>
                  <a:schemeClr val="dk1"/>
                </a:solidFill>
                <a:latin typeface="Calibri"/>
                <a:ea typeface="Calibri"/>
                <a:cs typeface="Calibri"/>
                <a:sym typeface="Calibri"/>
              </a:rPr>
              <a:t>Hoe </a:t>
            </a:r>
            <a:r>
              <a:rPr lang="de-DE" sz="3000" b="0" i="0" u="none" strike="noStrike" cap="none" dirty="0" err="1" smtClean="0">
                <a:solidFill>
                  <a:schemeClr val="dk1"/>
                </a:solidFill>
                <a:latin typeface="Calibri"/>
                <a:ea typeface="Calibri"/>
                <a:cs typeface="Calibri"/>
                <a:sym typeface="Calibri"/>
              </a:rPr>
              <a:t>goed</a:t>
            </a:r>
            <a:r>
              <a:rPr lang="de-DE" sz="3000" b="0" i="0" u="none" strike="noStrike" cap="none" dirty="0" smtClean="0">
                <a:solidFill>
                  <a:schemeClr val="dk1"/>
                </a:solidFill>
                <a:latin typeface="Calibri"/>
                <a:ea typeface="Calibri"/>
                <a:cs typeface="Calibri"/>
                <a:sym typeface="Calibri"/>
              </a:rPr>
              <a:t> </a:t>
            </a:r>
            <a:r>
              <a:rPr lang="de-DE" sz="3000" b="0" i="0" u="none" strike="noStrike" cap="none" dirty="0" err="1" smtClean="0">
                <a:solidFill>
                  <a:schemeClr val="dk1"/>
                </a:solidFill>
                <a:latin typeface="Calibri"/>
                <a:ea typeface="Calibri"/>
                <a:cs typeface="Calibri"/>
                <a:sym typeface="Calibri"/>
              </a:rPr>
              <a:t>voelt</a:t>
            </a:r>
            <a:r>
              <a:rPr lang="de-DE" sz="3000" b="0" i="0" u="none" strike="noStrike" cap="none" dirty="0" smtClean="0">
                <a:solidFill>
                  <a:schemeClr val="dk1"/>
                </a:solidFill>
                <a:latin typeface="Calibri"/>
                <a:ea typeface="Calibri"/>
                <a:cs typeface="Calibri"/>
                <a:sym typeface="Calibri"/>
              </a:rPr>
              <a:t> u </a:t>
            </a:r>
            <a:r>
              <a:rPr lang="de-DE" sz="3000" b="0" i="0" u="none" strike="noStrike" cap="none" dirty="0" err="1" smtClean="0">
                <a:solidFill>
                  <a:schemeClr val="dk1"/>
                </a:solidFill>
                <a:latin typeface="Calibri"/>
                <a:ea typeface="Calibri"/>
                <a:cs typeface="Calibri"/>
                <a:sym typeface="Calibri"/>
              </a:rPr>
              <a:t>zich</a:t>
            </a:r>
            <a:r>
              <a:rPr lang="de-DE" sz="3000" b="0" i="0" u="none" strike="noStrike" cap="none" dirty="0" smtClean="0">
                <a:solidFill>
                  <a:schemeClr val="dk1"/>
                </a:solidFill>
                <a:latin typeface="Calibri"/>
                <a:ea typeface="Calibri"/>
                <a:cs typeface="Calibri"/>
                <a:sym typeface="Calibri"/>
              </a:rPr>
              <a:t> </a:t>
            </a:r>
            <a:r>
              <a:rPr lang="de-DE" sz="3000" b="0" i="0" u="none" strike="noStrike" cap="none" dirty="0" err="1" smtClean="0">
                <a:solidFill>
                  <a:schemeClr val="dk1"/>
                </a:solidFill>
                <a:latin typeface="Calibri"/>
                <a:ea typeface="Calibri"/>
                <a:cs typeface="Calibri"/>
                <a:sym typeface="Calibri"/>
              </a:rPr>
              <a:t>geïnformeerd</a:t>
            </a:r>
            <a:r>
              <a:rPr lang="de-DE" sz="3000" b="0" i="0" u="none" strike="noStrike" cap="none" dirty="0" smtClean="0">
                <a:solidFill>
                  <a:schemeClr val="dk1"/>
                </a:solidFill>
                <a:latin typeface="Calibri"/>
                <a:ea typeface="Calibri"/>
                <a:cs typeface="Calibri"/>
                <a:sym typeface="Calibri"/>
              </a:rPr>
              <a:t> </a:t>
            </a:r>
            <a:r>
              <a:rPr lang="de-DE" sz="3000" b="0" i="0" u="none" strike="noStrike" cap="none" dirty="0" err="1" smtClean="0">
                <a:solidFill>
                  <a:schemeClr val="dk1"/>
                </a:solidFill>
                <a:latin typeface="Calibri"/>
                <a:ea typeface="Calibri"/>
                <a:cs typeface="Calibri"/>
                <a:sym typeface="Calibri"/>
              </a:rPr>
              <a:t>over</a:t>
            </a:r>
            <a:r>
              <a:rPr lang="de-DE" sz="3000" b="0" i="0" u="none" strike="noStrike" cap="none" dirty="0" smtClean="0">
                <a:solidFill>
                  <a:schemeClr val="dk1"/>
                </a:solidFill>
                <a:latin typeface="Calibri"/>
                <a:ea typeface="Calibri"/>
                <a:cs typeface="Calibri"/>
                <a:sym typeface="Calibri"/>
              </a:rPr>
              <a:t> </a:t>
            </a:r>
            <a:r>
              <a:rPr lang="de-DE" sz="3000" b="0" i="0" u="none" strike="noStrike" cap="none" dirty="0" err="1" smtClean="0">
                <a:solidFill>
                  <a:schemeClr val="dk1"/>
                </a:solidFill>
                <a:latin typeface="Calibri"/>
                <a:ea typeface="Calibri"/>
                <a:cs typeface="Calibri"/>
                <a:sym typeface="Calibri"/>
              </a:rPr>
              <a:t>volgende</a:t>
            </a:r>
            <a:r>
              <a:rPr lang="de-DE" sz="3000" b="0" i="0" u="none" strike="noStrike" cap="none" dirty="0" smtClean="0">
                <a:solidFill>
                  <a:schemeClr val="dk1"/>
                </a:solidFill>
                <a:latin typeface="Calibri"/>
                <a:ea typeface="Calibri"/>
                <a:cs typeface="Calibri"/>
                <a:sym typeface="Calibri"/>
              </a:rPr>
              <a:t> </a:t>
            </a:r>
            <a:r>
              <a:rPr lang="de-DE" sz="3000" b="0" i="0" u="none" strike="noStrike" cap="none" dirty="0" err="1" smtClean="0">
                <a:solidFill>
                  <a:schemeClr val="dk1"/>
                </a:solidFill>
                <a:latin typeface="Calibri"/>
                <a:ea typeface="Calibri"/>
                <a:cs typeface="Calibri"/>
                <a:sym typeface="Calibri"/>
              </a:rPr>
              <a:t>thema‘s</a:t>
            </a:r>
            <a:r>
              <a:rPr lang="de-DE" sz="3000" b="0" i="0" u="none" strike="noStrike" cap="none" dirty="0" smtClean="0">
                <a:solidFill>
                  <a:schemeClr val="dk1"/>
                </a:solidFill>
                <a:latin typeface="Calibri"/>
                <a:ea typeface="Calibri"/>
                <a:cs typeface="Calibri"/>
                <a:sym typeface="Calibri"/>
              </a:rPr>
              <a:t>?:</a:t>
            </a:r>
            <a:endParaRPr lang="de-DE" sz="3000" b="0" i="0" u="none" strike="noStrike" cap="none" dirty="0">
              <a:solidFill>
                <a:schemeClr val="dk1"/>
              </a:solidFill>
              <a:latin typeface="Calibri"/>
              <a:ea typeface="Calibri"/>
              <a:cs typeface="Calibri"/>
              <a:sym typeface="Calibri"/>
            </a:endParaRPr>
          </a:p>
          <a:p>
            <a:pPr marL="274320" marR="0" lvl="0" indent="-274320" algn="ctr" rtl="0">
              <a:lnSpc>
                <a:spcPct val="11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a:p>
            <a:pPr marL="274320" marR="0" lvl="0" indent="-274320" algn="ctr" rtl="0">
              <a:lnSpc>
                <a:spcPct val="11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14</a:t>
            </a:fld>
            <a:endParaRPr lang="de-DE" sz="1400" b="1">
              <a:solidFill>
                <a:srgbClr val="FFFFFF"/>
              </a:solidFill>
              <a:latin typeface="Calibri"/>
              <a:ea typeface="Calibri"/>
              <a:cs typeface="Calibri"/>
              <a:sym typeface="Calibri"/>
            </a:endParaRPr>
          </a:p>
        </p:txBody>
      </p:sp>
      <p:pic>
        <p:nvPicPr>
          <p:cNvPr id="253" name="Shape 253"/>
          <p:cNvPicPr preferRelativeResize="0"/>
          <p:nvPr/>
        </p:nvPicPr>
        <p:blipFill rotWithShape="1">
          <a:blip r:embed="rId3">
            <a:alphaModFix/>
          </a:blip>
          <a:srcRect/>
          <a:stretch/>
        </p:blipFill>
        <p:spPr>
          <a:xfrm>
            <a:off x="3059832" y="6199071"/>
            <a:ext cx="2088232" cy="6266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15</a:t>
            </a:fld>
            <a:endParaRPr lang="de-DE" sz="1400" b="1">
              <a:solidFill>
                <a:srgbClr val="FFFFFF"/>
              </a:solidFill>
              <a:latin typeface="Calibri"/>
              <a:ea typeface="Calibri"/>
              <a:cs typeface="Calibri"/>
              <a:sym typeface="Calibri"/>
            </a:endParaRPr>
          </a:p>
        </p:txBody>
      </p:sp>
      <p:sp>
        <p:nvSpPr>
          <p:cNvPr id="259" name="Shape 259"/>
          <p:cNvSpPr txBox="1">
            <a:spLocks noGrp="1"/>
          </p:cNvSpPr>
          <p:nvPr>
            <p:ph type="title"/>
          </p:nvPr>
        </p:nvSpPr>
        <p:spPr>
          <a:xfrm>
            <a:off x="539550" y="188640"/>
            <a:ext cx="7935818"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b="0" i="0" u="none" strike="noStrike" cap="small" dirty="0" err="1" smtClean="0">
                <a:solidFill>
                  <a:schemeClr val="dk2"/>
                </a:solidFill>
                <a:latin typeface="Calibri"/>
                <a:ea typeface="Calibri"/>
                <a:cs typeface="Calibri"/>
                <a:sym typeface="Calibri"/>
              </a:rPr>
              <a:t>Waarvoor</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gebruiken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bedrijven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op</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het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internet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mijn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persoonlijke</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gegevens</a:t>
            </a:r>
            <a:r>
              <a:rPr lang="de-DE" sz="2700" b="0" i="0" u="none" strike="noStrike" cap="small" dirty="0" smtClean="0">
                <a:solidFill>
                  <a:schemeClr val="dk2"/>
                </a:solidFill>
                <a:latin typeface="Calibri"/>
                <a:ea typeface="Calibri"/>
                <a:cs typeface="Calibri"/>
                <a:sym typeface="Calibri"/>
              </a:rPr>
              <a:t> en die van </a:t>
            </a:r>
            <a:r>
              <a:rPr lang="de-DE" sz="2700" b="0" i="0" u="none" strike="noStrike" cap="small" dirty="0" err="1" smtClean="0">
                <a:solidFill>
                  <a:schemeClr val="dk2"/>
                </a:solidFill>
                <a:latin typeface="Calibri"/>
                <a:ea typeface="Calibri"/>
                <a:cs typeface="Calibri"/>
                <a:sym typeface="Calibri"/>
              </a:rPr>
              <a:t>mijn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kind</a:t>
            </a:r>
            <a:r>
              <a:rPr lang="de-DE" sz="2700" b="0" i="0" u="none" strike="noStrike" cap="small" dirty="0" smtClean="0">
                <a:solidFill>
                  <a:schemeClr val="dk2"/>
                </a:solidFill>
                <a:latin typeface="Calibri"/>
                <a:ea typeface="Calibri"/>
                <a:cs typeface="Calibri"/>
                <a:sym typeface="Calibri"/>
              </a:rPr>
              <a:t> ?</a:t>
            </a:r>
            <a:endParaRPr lang="de-DE" sz="2700" b="0" i="0" u="none" strike="noStrike" cap="small" dirty="0">
              <a:solidFill>
                <a:schemeClr val="dk2"/>
              </a:solidFill>
              <a:latin typeface="Calibri"/>
              <a:ea typeface="Calibri"/>
              <a:cs typeface="Calibri"/>
              <a:sym typeface="Calibri"/>
            </a:endParaRPr>
          </a:p>
        </p:txBody>
      </p:sp>
      <p:sp>
        <p:nvSpPr>
          <p:cNvPr id="260" name="Shape 260"/>
          <p:cNvSpPr txBox="1"/>
          <p:nvPr/>
        </p:nvSpPr>
        <p:spPr>
          <a:xfrm>
            <a:off x="539552" y="1700808"/>
            <a:ext cx="29529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a:solidFill>
                  <a:schemeClr val="dk1"/>
                </a:solidFill>
                <a:latin typeface="Calibri"/>
                <a:ea typeface="Calibri"/>
                <a:cs typeface="Calibri"/>
                <a:sym typeface="Calibri"/>
              </a:rPr>
              <a:t>B</a:t>
            </a:r>
            <a:r>
              <a:rPr lang="de-DE" sz="1800" dirty="0" smtClean="0">
                <a:solidFill>
                  <a:schemeClr val="dk1"/>
                </a:solidFill>
                <a:latin typeface="Calibri"/>
                <a:ea typeface="Calibri"/>
                <a:cs typeface="Calibri"/>
                <a:sym typeface="Calibri"/>
              </a:rPr>
              <a:t>en </a:t>
            </a:r>
            <a:r>
              <a:rPr lang="de-DE" sz="1800" dirty="0" err="1" smtClean="0">
                <a:solidFill>
                  <a:schemeClr val="dk1"/>
                </a:solidFill>
                <a:latin typeface="Calibri"/>
                <a:ea typeface="Calibri"/>
                <a:cs typeface="Calibri"/>
                <a:sym typeface="Calibri"/>
              </a:rPr>
              <a:t>ik</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goed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geïnformeerd</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261" name="Shape 261"/>
          <p:cNvSpPr txBox="1"/>
          <p:nvPr/>
        </p:nvSpPr>
        <p:spPr>
          <a:xfrm>
            <a:off x="6084167" y="2420888"/>
            <a:ext cx="239120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Behoefte</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aan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ondersteuning</a:t>
            </a:r>
            <a:r>
              <a:rPr lang="de-DE" sz="1800" dirty="0" smtClean="0">
                <a:solidFill>
                  <a:schemeClr val="dk1"/>
                </a:solidFill>
                <a:latin typeface="Calibri"/>
                <a:ea typeface="Calibri"/>
                <a:cs typeface="Calibri"/>
                <a:sym typeface="Calibri"/>
              </a:rPr>
              <a:t>/</a:t>
            </a:r>
          </a:p>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Informatie</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pic>
        <p:nvPicPr>
          <p:cNvPr id="262" name="Shape 262"/>
          <p:cNvPicPr preferRelativeResize="0"/>
          <p:nvPr/>
        </p:nvPicPr>
        <p:blipFill rotWithShape="1">
          <a:blip r:embed="rId3">
            <a:alphaModFix/>
          </a:blip>
          <a:srcRect/>
          <a:stretch/>
        </p:blipFill>
        <p:spPr>
          <a:xfrm>
            <a:off x="140443" y="2132856"/>
            <a:ext cx="5727699" cy="4648199"/>
          </a:xfrm>
          <a:prstGeom prst="rect">
            <a:avLst/>
          </a:prstGeom>
          <a:noFill/>
          <a:ln>
            <a:noFill/>
          </a:ln>
        </p:spPr>
      </p:pic>
      <p:sp>
        <p:nvSpPr>
          <p:cNvPr id="263" name="Shape 263"/>
          <p:cNvSpPr txBox="1"/>
          <p:nvPr/>
        </p:nvSpPr>
        <p:spPr>
          <a:xfrm>
            <a:off x="6519332" y="3335867"/>
            <a:ext cx="125867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4800" b="1">
                <a:solidFill>
                  <a:schemeClr val="dk1"/>
                </a:solidFill>
                <a:latin typeface="Calibri"/>
                <a:ea typeface="Calibri"/>
                <a:cs typeface="Calibri"/>
                <a:sym typeface="Calibri"/>
              </a:rPr>
              <a:t>67%</a:t>
            </a:r>
          </a:p>
        </p:txBody>
      </p:sp>
      <p:pic>
        <p:nvPicPr>
          <p:cNvPr id="264" name="Shape 264"/>
          <p:cNvPicPr preferRelativeResize="0"/>
          <p:nvPr/>
        </p:nvPicPr>
        <p:blipFill rotWithShape="1">
          <a:blip r:embed="rId4">
            <a:alphaModFix/>
          </a:blip>
          <a:srcRect/>
          <a:stretch/>
        </p:blipFill>
        <p:spPr>
          <a:xfrm>
            <a:off x="6559689" y="6348882"/>
            <a:ext cx="1440160" cy="432172"/>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16</a:t>
            </a:fld>
            <a:endParaRPr lang="de-DE" sz="1400" b="1">
              <a:solidFill>
                <a:srgbClr val="FFFFFF"/>
              </a:solidFill>
              <a:latin typeface="Calibri"/>
              <a:ea typeface="Calibri"/>
              <a:cs typeface="Calibri"/>
              <a:sym typeface="Calibri"/>
            </a:endParaRPr>
          </a:p>
        </p:txBody>
      </p:sp>
      <p:sp>
        <p:nvSpPr>
          <p:cNvPr id="270" name="Shape 270"/>
          <p:cNvSpPr txBox="1">
            <a:spLocks noGrp="1"/>
          </p:cNvSpPr>
          <p:nvPr>
            <p:ph type="title"/>
          </p:nvPr>
        </p:nvSpPr>
        <p:spPr>
          <a:xfrm>
            <a:off x="323527" y="188640"/>
            <a:ext cx="8151843"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b="0" i="0" u="none" strike="noStrike" cap="small" dirty="0" smtClean="0">
                <a:solidFill>
                  <a:schemeClr val="dk2"/>
                </a:solidFill>
                <a:latin typeface="Calibri"/>
                <a:ea typeface="Calibri"/>
                <a:cs typeface="Calibri"/>
                <a:sym typeface="Calibri"/>
              </a:rPr>
              <a:t>Wat </a:t>
            </a:r>
            <a:r>
              <a:rPr lang="de-DE" sz="2700" b="0" i="0" u="none" strike="noStrike" cap="small" dirty="0" err="1" smtClean="0">
                <a:solidFill>
                  <a:schemeClr val="dk2"/>
                </a:solidFill>
                <a:latin typeface="Calibri"/>
                <a:ea typeface="Calibri"/>
                <a:cs typeface="Calibri"/>
                <a:sym typeface="Calibri"/>
              </a:rPr>
              <a:t>kunnen</a:t>
            </a:r>
            <a:r>
              <a:rPr lang="de-DE" sz="2700" b="0" i="0" u="none" strike="noStrike" cap="small" dirty="0" smtClean="0">
                <a:solidFill>
                  <a:schemeClr val="dk2"/>
                </a:solidFill>
                <a:latin typeface="Calibri"/>
                <a:ea typeface="Calibri"/>
                <a:cs typeface="Calibri"/>
                <a:sym typeface="Calibri"/>
              </a:rPr>
              <a:t> andere </a:t>
            </a:r>
            <a:r>
              <a:rPr lang="de-DE" sz="2700" b="0" i="0" u="none" strike="noStrike" cap="small" dirty="0" err="1" smtClean="0">
                <a:solidFill>
                  <a:schemeClr val="dk2"/>
                </a:solidFill>
                <a:latin typeface="Calibri"/>
                <a:ea typeface="Calibri"/>
                <a:cs typeface="Calibri"/>
                <a:sym typeface="Calibri"/>
              </a:rPr>
              <a:t>Privaatpersonen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met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mijn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persoonlijke</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gegevens</a:t>
            </a:r>
            <a:r>
              <a:rPr lang="de-DE" sz="2700" b="0" i="0" u="none" strike="noStrike" cap="small" dirty="0" smtClean="0">
                <a:solidFill>
                  <a:schemeClr val="dk2"/>
                </a:solidFill>
                <a:latin typeface="Calibri"/>
                <a:ea typeface="Calibri"/>
                <a:cs typeface="Calibri"/>
                <a:sym typeface="Calibri"/>
              </a:rPr>
              <a:t> en </a:t>
            </a:r>
            <a:r>
              <a:rPr lang="de-DE" sz="2700" b="0" i="0" u="none" strike="noStrike" cap="small" dirty="0" err="1" smtClean="0">
                <a:solidFill>
                  <a:schemeClr val="dk2"/>
                </a:solidFill>
                <a:latin typeface="Calibri"/>
                <a:ea typeface="Calibri"/>
                <a:cs typeface="Calibri"/>
                <a:sym typeface="Calibri"/>
              </a:rPr>
              <a:t>met</a:t>
            </a:r>
            <a:r>
              <a:rPr lang="de-DE" sz="2700" b="0" i="0" u="none" strike="noStrike" cap="small" dirty="0" smtClean="0">
                <a:solidFill>
                  <a:schemeClr val="dk2"/>
                </a:solidFill>
                <a:latin typeface="Calibri"/>
                <a:ea typeface="Calibri"/>
                <a:cs typeface="Calibri"/>
                <a:sym typeface="Calibri"/>
              </a:rPr>
              <a:t> die van </a:t>
            </a:r>
            <a:r>
              <a:rPr lang="de-DE" sz="2700" b="0" i="0" u="none" strike="noStrike" cap="small" dirty="0" err="1" smtClean="0">
                <a:solidFill>
                  <a:schemeClr val="dk2"/>
                </a:solidFill>
                <a:latin typeface="Calibri"/>
                <a:ea typeface="Calibri"/>
                <a:cs typeface="Calibri"/>
                <a:sym typeface="Calibri"/>
              </a:rPr>
              <a:t>mijn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kind</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doen</a:t>
            </a:r>
            <a:r>
              <a:rPr lang="de-DE" sz="2700" b="0" i="0" u="none" strike="noStrike" cap="small" dirty="0" smtClean="0">
                <a:solidFill>
                  <a:schemeClr val="dk2"/>
                </a:solidFill>
                <a:latin typeface="Calibri"/>
                <a:ea typeface="Calibri"/>
                <a:cs typeface="Calibri"/>
                <a:sym typeface="Calibri"/>
              </a:rPr>
              <a:t> en </a:t>
            </a:r>
            <a:r>
              <a:rPr lang="de-DE" sz="2700" b="0" i="0" u="none" strike="noStrike" cap="small" dirty="0" err="1" smtClean="0">
                <a:solidFill>
                  <a:schemeClr val="dk2"/>
                </a:solidFill>
                <a:latin typeface="Calibri"/>
                <a:ea typeface="Calibri"/>
                <a:cs typeface="Calibri"/>
                <a:sym typeface="Calibri"/>
              </a:rPr>
              <a:t>wat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niet</a:t>
            </a:r>
            <a:r>
              <a:rPr lang="de-DE" sz="2700" dirty="0">
                <a:latin typeface="Calibri"/>
                <a:ea typeface="Calibri"/>
                <a:cs typeface="Calibri"/>
                <a:sym typeface="Calibri"/>
              </a:rPr>
              <a:t>?</a:t>
            </a:r>
            <a:endParaRPr lang="de-DE" sz="2700" b="0" i="0" u="none" strike="noStrike" cap="small" dirty="0">
              <a:solidFill>
                <a:schemeClr val="dk2"/>
              </a:solidFill>
              <a:latin typeface="Calibri"/>
              <a:ea typeface="Calibri"/>
              <a:cs typeface="Calibri"/>
              <a:sym typeface="Calibri"/>
            </a:endParaRPr>
          </a:p>
        </p:txBody>
      </p:sp>
      <p:sp>
        <p:nvSpPr>
          <p:cNvPr id="271" name="Shape 271"/>
          <p:cNvSpPr txBox="1"/>
          <p:nvPr/>
        </p:nvSpPr>
        <p:spPr>
          <a:xfrm>
            <a:off x="539552" y="1700808"/>
            <a:ext cx="26100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Goed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geïnformeerd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ggeïmgeïnformeerddgeïnformeerdGut</a:t>
            </a:r>
            <a:r>
              <a:rPr lang="de-DE" sz="1800" dirty="0" smtClean="0">
                <a:solidFill>
                  <a:schemeClr val="dk1"/>
                </a:solidFill>
                <a:latin typeface="Calibri"/>
                <a:ea typeface="Calibri"/>
                <a:cs typeface="Calibri"/>
                <a:sym typeface="Calibri"/>
              </a:rPr>
              <a:t> </a:t>
            </a:r>
            <a:r>
              <a:rPr lang="de-DE" sz="1800" dirty="0">
                <a:solidFill>
                  <a:schemeClr val="dk1"/>
                </a:solidFill>
                <a:latin typeface="Calibri"/>
                <a:ea typeface="Calibri"/>
                <a:cs typeface="Calibri"/>
                <a:sym typeface="Calibri"/>
              </a:rPr>
              <a:t>Informiert?</a:t>
            </a:r>
          </a:p>
        </p:txBody>
      </p:sp>
      <p:sp>
        <p:nvSpPr>
          <p:cNvPr id="272" name="Shape 272"/>
          <p:cNvSpPr txBox="1"/>
          <p:nvPr/>
        </p:nvSpPr>
        <p:spPr>
          <a:xfrm>
            <a:off x="6084167" y="2420888"/>
            <a:ext cx="239120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Behoefte</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aan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ondersteuning</a:t>
            </a:r>
            <a:r>
              <a:rPr lang="de-DE" sz="1800" dirty="0" smtClean="0">
                <a:solidFill>
                  <a:schemeClr val="dk1"/>
                </a:solidFill>
                <a:latin typeface="Calibri"/>
                <a:ea typeface="Calibri"/>
                <a:cs typeface="Calibri"/>
                <a:sym typeface="Calibri"/>
              </a:rPr>
              <a:t>/</a:t>
            </a:r>
          </a:p>
          <a:p>
            <a:pPr marL="0" marR="0" lvl="0" indent="0" algn="l" rtl="0">
              <a:spcBef>
                <a:spcPts val="0"/>
              </a:spcBef>
              <a:buSzPct val="25000"/>
              <a:buNone/>
            </a:pPr>
            <a:r>
              <a:rPr lang="de-DE" sz="1800" dirty="0" err="1">
                <a:solidFill>
                  <a:schemeClr val="dk1"/>
                </a:solidFill>
                <a:latin typeface="Calibri"/>
                <a:ea typeface="Calibri"/>
                <a:cs typeface="Calibri"/>
                <a:sym typeface="Calibri"/>
              </a:rPr>
              <a:t>i</a:t>
            </a:r>
            <a:r>
              <a:rPr lang="de-DE" sz="1800" dirty="0" err="1" smtClean="0">
                <a:solidFill>
                  <a:schemeClr val="dk1"/>
                </a:solidFill>
                <a:latin typeface="Calibri"/>
                <a:ea typeface="Calibri"/>
                <a:cs typeface="Calibri"/>
                <a:sym typeface="Calibri"/>
              </a:rPr>
              <a:t>nformatie</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273" name="Shape 273"/>
          <p:cNvSpPr txBox="1"/>
          <p:nvPr/>
        </p:nvSpPr>
        <p:spPr>
          <a:xfrm>
            <a:off x="6519332" y="3335867"/>
            <a:ext cx="125867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4800" b="1">
                <a:solidFill>
                  <a:schemeClr val="dk1"/>
                </a:solidFill>
                <a:latin typeface="Calibri"/>
                <a:ea typeface="Calibri"/>
                <a:cs typeface="Calibri"/>
                <a:sym typeface="Calibri"/>
              </a:rPr>
              <a:t>63%</a:t>
            </a:r>
          </a:p>
        </p:txBody>
      </p:sp>
      <p:pic>
        <p:nvPicPr>
          <p:cNvPr id="274" name="Shape 274"/>
          <p:cNvPicPr preferRelativeResize="0"/>
          <p:nvPr/>
        </p:nvPicPr>
        <p:blipFill rotWithShape="1">
          <a:blip r:embed="rId3">
            <a:alphaModFix/>
          </a:blip>
          <a:srcRect/>
          <a:stretch/>
        </p:blipFill>
        <p:spPr>
          <a:xfrm>
            <a:off x="107504" y="2002232"/>
            <a:ext cx="5270871" cy="4843191"/>
          </a:xfrm>
          <a:prstGeom prst="rect">
            <a:avLst/>
          </a:prstGeom>
          <a:noFill/>
          <a:ln>
            <a:noFill/>
          </a:ln>
        </p:spPr>
      </p:pic>
      <p:pic>
        <p:nvPicPr>
          <p:cNvPr id="275" name="Shape 275"/>
          <p:cNvPicPr preferRelativeResize="0"/>
          <p:nvPr/>
        </p:nvPicPr>
        <p:blipFill rotWithShape="1">
          <a:blip r:embed="rId4">
            <a:alphaModFix/>
          </a:blip>
          <a:srcRect/>
          <a:stretch/>
        </p:blipFill>
        <p:spPr>
          <a:xfrm>
            <a:off x="6559689" y="6348882"/>
            <a:ext cx="1440160" cy="432172"/>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17</a:t>
            </a:fld>
            <a:endParaRPr lang="de-DE" sz="1400" b="1">
              <a:solidFill>
                <a:srgbClr val="FFFFFF"/>
              </a:solidFill>
              <a:latin typeface="Calibri"/>
              <a:ea typeface="Calibri"/>
              <a:cs typeface="Calibri"/>
              <a:sym typeface="Calibri"/>
            </a:endParaRPr>
          </a:p>
        </p:txBody>
      </p:sp>
      <p:sp>
        <p:nvSpPr>
          <p:cNvPr id="281" name="Shape 281"/>
          <p:cNvSpPr txBox="1">
            <a:spLocks noGrp="1"/>
          </p:cNvSpPr>
          <p:nvPr>
            <p:ph type="title"/>
          </p:nvPr>
        </p:nvSpPr>
        <p:spPr>
          <a:xfrm>
            <a:off x="395535" y="188640"/>
            <a:ext cx="8079834"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b="0" i="0" u="none" strike="noStrike" cap="small" dirty="0" smtClean="0">
                <a:solidFill>
                  <a:schemeClr val="dk2"/>
                </a:solidFill>
                <a:latin typeface="Calibri"/>
                <a:ea typeface="Calibri"/>
                <a:cs typeface="Calibri"/>
                <a:sym typeface="Calibri"/>
              </a:rPr>
              <a:t>Hoe </a:t>
            </a:r>
            <a:r>
              <a:rPr lang="de-DE" sz="2700" b="0" i="0" u="none" strike="noStrike" cap="small" dirty="0" err="1" smtClean="0">
                <a:solidFill>
                  <a:schemeClr val="dk2"/>
                </a:solidFill>
                <a:latin typeface="Calibri"/>
                <a:ea typeface="Calibri"/>
                <a:cs typeface="Calibri"/>
                <a:sym typeface="Calibri"/>
              </a:rPr>
              <a:t>kunnen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ondernemingen</a:t>
            </a:r>
            <a:r>
              <a:rPr lang="de-DE" sz="2700" b="0" i="0" u="none" strike="noStrike" cap="small" dirty="0" smtClean="0">
                <a:solidFill>
                  <a:schemeClr val="dk2"/>
                </a:solidFill>
                <a:latin typeface="Calibri"/>
                <a:ea typeface="Calibri"/>
                <a:cs typeface="Calibri"/>
                <a:sym typeface="Calibri"/>
              </a:rPr>
              <a:t> de </a:t>
            </a:r>
            <a:r>
              <a:rPr lang="de-DE" sz="2700" b="0" i="0" u="none" strike="noStrike" cap="small" dirty="0" err="1" smtClean="0">
                <a:solidFill>
                  <a:schemeClr val="dk2"/>
                </a:solidFill>
                <a:latin typeface="Calibri"/>
                <a:ea typeface="Calibri"/>
                <a:cs typeface="Calibri"/>
                <a:sym typeface="Calibri"/>
              </a:rPr>
              <a:t>bescherming</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waarborgen</a:t>
            </a:r>
            <a:r>
              <a:rPr lang="de-DE" sz="2700" b="0" i="0" u="none" strike="noStrike" cap="small" dirty="0" smtClean="0">
                <a:solidFill>
                  <a:schemeClr val="dk2"/>
                </a:solidFill>
                <a:latin typeface="Calibri"/>
                <a:ea typeface="Calibri"/>
                <a:cs typeface="Calibri"/>
                <a:sym typeface="Calibri"/>
              </a:rPr>
              <a:t> van </a:t>
            </a:r>
            <a:r>
              <a:rPr lang="de-DE" sz="2700" b="0" i="0" u="none" strike="noStrike" cap="small" dirty="0" err="1" smtClean="0">
                <a:solidFill>
                  <a:schemeClr val="dk2"/>
                </a:solidFill>
                <a:latin typeface="Calibri"/>
                <a:ea typeface="Calibri"/>
                <a:cs typeface="Calibri"/>
                <a:sym typeface="Calibri"/>
              </a:rPr>
              <a:t>mijn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persoonlijke</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gegevens</a:t>
            </a:r>
            <a:r>
              <a:rPr lang="de-DE" sz="2700" b="0" i="0" u="none" strike="noStrike" cap="small" dirty="0" smtClean="0">
                <a:solidFill>
                  <a:schemeClr val="dk2"/>
                </a:solidFill>
                <a:latin typeface="Calibri"/>
                <a:ea typeface="Calibri"/>
                <a:cs typeface="Calibri"/>
                <a:sym typeface="Calibri"/>
              </a:rPr>
              <a:t> en die van </a:t>
            </a:r>
            <a:r>
              <a:rPr lang="de-DE" sz="2700" b="0" i="0" u="none" strike="noStrike" cap="small" dirty="0" err="1" smtClean="0">
                <a:solidFill>
                  <a:schemeClr val="dk2"/>
                </a:solidFill>
                <a:latin typeface="Calibri"/>
                <a:ea typeface="Calibri"/>
                <a:cs typeface="Calibri"/>
                <a:sym typeface="Calibri"/>
              </a:rPr>
              <a:t>mijn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kind</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op</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het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internet</a:t>
            </a:r>
            <a:r>
              <a:rPr lang="de-DE" sz="2700" dirty="0" smtClean="0">
                <a:latin typeface="Calibri"/>
                <a:ea typeface="Calibri"/>
                <a:cs typeface="Calibri"/>
                <a:sym typeface="Calibri"/>
              </a:rPr>
              <a:t>?</a:t>
            </a:r>
            <a:endParaRPr lang="de-DE" sz="2700" b="0" i="0" u="none" strike="noStrike" cap="small" dirty="0">
              <a:solidFill>
                <a:schemeClr val="dk2"/>
              </a:solidFill>
              <a:latin typeface="Calibri"/>
              <a:ea typeface="Calibri"/>
              <a:cs typeface="Calibri"/>
              <a:sym typeface="Calibri"/>
            </a:endParaRPr>
          </a:p>
        </p:txBody>
      </p:sp>
      <p:sp>
        <p:nvSpPr>
          <p:cNvPr id="282" name="Shape 282"/>
          <p:cNvSpPr txBox="1"/>
          <p:nvPr/>
        </p:nvSpPr>
        <p:spPr>
          <a:xfrm>
            <a:off x="539552" y="1700808"/>
            <a:ext cx="32450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Goed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geïnformeerd</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283" name="Shape 283"/>
          <p:cNvSpPr txBox="1"/>
          <p:nvPr/>
        </p:nvSpPr>
        <p:spPr>
          <a:xfrm>
            <a:off x="6084167" y="2420888"/>
            <a:ext cx="239120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Behoefte</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aan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ondersteuning</a:t>
            </a:r>
            <a:r>
              <a:rPr lang="de-DE" sz="1800" dirty="0" smtClean="0">
                <a:solidFill>
                  <a:schemeClr val="dk1"/>
                </a:solidFill>
                <a:latin typeface="Calibri"/>
                <a:ea typeface="Calibri"/>
                <a:cs typeface="Calibri"/>
                <a:sym typeface="Calibri"/>
              </a:rPr>
              <a:t>/</a:t>
            </a:r>
          </a:p>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informatie</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284" name="Shape 284"/>
          <p:cNvSpPr txBox="1"/>
          <p:nvPr/>
        </p:nvSpPr>
        <p:spPr>
          <a:xfrm>
            <a:off x="6519332" y="3335867"/>
            <a:ext cx="125867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4800" b="1">
                <a:solidFill>
                  <a:schemeClr val="dk1"/>
                </a:solidFill>
                <a:latin typeface="Calibri"/>
                <a:ea typeface="Calibri"/>
                <a:cs typeface="Calibri"/>
                <a:sym typeface="Calibri"/>
              </a:rPr>
              <a:t>61%</a:t>
            </a:r>
          </a:p>
        </p:txBody>
      </p:sp>
      <p:pic>
        <p:nvPicPr>
          <p:cNvPr id="285" name="Shape 285"/>
          <p:cNvPicPr preferRelativeResize="0"/>
          <p:nvPr/>
        </p:nvPicPr>
        <p:blipFill rotWithShape="1">
          <a:blip r:embed="rId3">
            <a:alphaModFix/>
          </a:blip>
          <a:srcRect/>
          <a:stretch/>
        </p:blipFill>
        <p:spPr>
          <a:xfrm>
            <a:off x="107504" y="2060848"/>
            <a:ext cx="5451817" cy="4780135"/>
          </a:xfrm>
          <a:prstGeom prst="rect">
            <a:avLst/>
          </a:prstGeom>
          <a:noFill/>
          <a:ln>
            <a:noFill/>
          </a:ln>
        </p:spPr>
      </p:pic>
      <p:pic>
        <p:nvPicPr>
          <p:cNvPr id="286" name="Shape 286"/>
          <p:cNvPicPr preferRelativeResize="0"/>
          <p:nvPr/>
        </p:nvPicPr>
        <p:blipFill rotWithShape="1">
          <a:blip r:embed="rId4">
            <a:alphaModFix/>
          </a:blip>
          <a:srcRect/>
          <a:stretch/>
        </p:blipFill>
        <p:spPr>
          <a:xfrm>
            <a:off x="6559689" y="6348882"/>
            <a:ext cx="1440160" cy="432172"/>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18</a:t>
            </a:fld>
            <a:endParaRPr lang="de-DE" sz="1400" b="1">
              <a:solidFill>
                <a:srgbClr val="FFFFFF"/>
              </a:solidFill>
              <a:latin typeface="Calibri"/>
              <a:ea typeface="Calibri"/>
              <a:cs typeface="Calibri"/>
              <a:sym typeface="Calibri"/>
            </a:endParaRPr>
          </a:p>
        </p:txBody>
      </p:sp>
      <p:sp>
        <p:nvSpPr>
          <p:cNvPr id="293" name="Shape 293"/>
          <p:cNvSpPr txBox="1"/>
          <p:nvPr/>
        </p:nvSpPr>
        <p:spPr>
          <a:xfrm>
            <a:off x="298252" y="1691516"/>
            <a:ext cx="33466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Goed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geïnformeerd</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294" name="Shape 294"/>
          <p:cNvSpPr txBox="1"/>
          <p:nvPr/>
        </p:nvSpPr>
        <p:spPr>
          <a:xfrm>
            <a:off x="6084167" y="2420888"/>
            <a:ext cx="239120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Behoefte</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aan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ondersteuning</a:t>
            </a:r>
            <a:r>
              <a:rPr lang="de-DE" sz="1800" dirty="0" smtClean="0">
                <a:solidFill>
                  <a:schemeClr val="dk1"/>
                </a:solidFill>
                <a:latin typeface="Calibri"/>
                <a:ea typeface="Calibri"/>
                <a:cs typeface="Calibri"/>
                <a:sym typeface="Calibri"/>
              </a:rPr>
              <a:t>/ </a:t>
            </a:r>
          </a:p>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Informatie</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295" name="Shape 295"/>
          <p:cNvSpPr txBox="1"/>
          <p:nvPr/>
        </p:nvSpPr>
        <p:spPr>
          <a:xfrm>
            <a:off x="6519332" y="3335867"/>
            <a:ext cx="125867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4800" b="1">
                <a:solidFill>
                  <a:schemeClr val="dk1"/>
                </a:solidFill>
                <a:latin typeface="Calibri"/>
                <a:ea typeface="Calibri"/>
                <a:cs typeface="Calibri"/>
                <a:sym typeface="Calibri"/>
              </a:rPr>
              <a:t>60%</a:t>
            </a:r>
          </a:p>
        </p:txBody>
      </p:sp>
      <p:pic>
        <p:nvPicPr>
          <p:cNvPr id="296" name="Shape 296"/>
          <p:cNvPicPr preferRelativeResize="0"/>
          <p:nvPr/>
        </p:nvPicPr>
        <p:blipFill rotWithShape="1">
          <a:blip r:embed="rId3">
            <a:alphaModFix/>
          </a:blip>
          <a:srcRect/>
          <a:stretch/>
        </p:blipFill>
        <p:spPr>
          <a:xfrm>
            <a:off x="107504" y="2060848"/>
            <a:ext cx="5765799" cy="4737100"/>
          </a:xfrm>
          <a:prstGeom prst="rect">
            <a:avLst/>
          </a:prstGeom>
          <a:noFill/>
          <a:ln>
            <a:noFill/>
          </a:ln>
        </p:spPr>
      </p:pic>
      <p:pic>
        <p:nvPicPr>
          <p:cNvPr id="297" name="Shape 297"/>
          <p:cNvPicPr preferRelativeResize="0"/>
          <p:nvPr/>
        </p:nvPicPr>
        <p:blipFill rotWithShape="1">
          <a:blip r:embed="rId4">
            <a:alphaModFix/>
          </a:blip>
          <a:srcRect/>
          <a:stretch/>
        </p:blipFill>
        <p:spPr>
          <a:xfrm>
            <a:off x="6559689" y="6348882"/>
            <a:ext cx="1440160" cy="432172"/>
          </a:xfrm>
          <a:prstGeom prst="rect">
            <a:avLst/>
          </a:prstGeom>
          <a:noFill/>
          <a:ln>
            <a:noFill/>
          </a:ln>
        </p:spPr>
      </p:pic>
      <p:sp>
        <p:nvSpPr>
          <p:cNvPr id="2" name="Titel 1"/>
          <p:cNvSpPr>
            <a:spLocks noGrp="1"/>
          </p:cNvSpPr>
          <p:nvPr>
            <p:ph type="title"/>
          </p:nvPr>
        </p:nvSpPr>
        <p:spPr>
          <a:xfrm>
            <a:off x="431800" y="-228600"/>
            <a:ext cx="7467600" cy="1668970"/>
          </a:xfrm>
        </p:spPr>
        <p:txBody>
          <a:bodyPr/>
          <a:lstStyle/>
          <a:p>
            <a:r>
              <a:rPr lang="nl-BE" dirty="0" smtClean="0">
                <a:latin typeface="Calibri" panose="020F0502020204030204" pitchFamily="34" charset="0"/>
              </a:rPr>
              <a:t>aan welke landen kunnen ondernemingen mijn persoonlijke gegevens en die van mijn kind doorgeven?</a:t>
            </a:r>
            <a:endParaRPr lang="nl-BE" dirty="0">
              <a:latin typeface="Calibri" panose="020F0502020204030204" pitchFamily="34" charset="0"/>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19</a:t>
            </a:fld>
            <a:endParaRPr lang="de-DE" sz="1400" b="1">
              <a:solidFill>
                <a:srgbClr val="FFFFFF"/>
              </a:solidFill>
              <a:latin typeface="Calibri"/>
              <a:ea typeface="Calibri"/>
              <a:cs typeface="Calibri"/>
              <a:sym typeface="Calibri"/>
            </a:endParaRPr>
          </a:p>
        </p:txBody>
      </p:sp>
      <p:sp>
        <p:nvSpPr>
          <p:cNvPr id="303" name="Shape 303"/>
          <p:cNvSpPr txBox="1">
            <a:spLocks noGrp="1"/>
          </p:cNvSpPr>
          <p:nvPr>
            <p:ph type="title"/>
          </p:nvPr>
        </p:nvSpPr>
        <p:spPr>
          <a:xfrm>
            <a:off x="827583" y="188640"/>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b="0" i="0" u="none" strike="noStrike" cap="small" dirty="0" smtClean="0">
                <a:solidFill>
                  <a:schemeClr val="dk2"/>
                </a:solidFill>
                <a:latin typeface="Calibri"/>
                <a:ea typeface="Calibri"/>
                <a:cs typeface="Calibri"/>
                <a:sym typeface="Calibri"/>
              </a:rPr>
              <a:t>Welke </a:t>
            </a:r>
            <a:r>
              <a:rPr lang="de-DE" sz="2700" b="0" i="0" u="none" strike="noStrike" cap="small" dirty="0" err="1" smtClean="0">
                <a:solidFill>
                  <a:schemeClr val="dk2"/>
                </a:solidFill>
                <a:latin typeface="Calibri"/>
                <a:ea typeface="Calibri"/>
                <a:cs typeface="Calibri"/>
                <a:sym typeface="Calibri"/>
              </a:rPr>
              <a:t>gegevens</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mogen</a:t>
            </a:r>
            <a:r>
              <a:rPr lang="de-DE" sz="2700" b="0" i="0" u="none" strike="noStrike" cap="small" dirty="0" smtClean="0">
                <a:solidFill>
                  <a:schemeClr val="dk2"/>
                </a:solidFill>
                <a:latin typeface="Calibri"/>
                <a:ea typeface="Calibri"/>
                <a:cs typeface="Calibri"/>
                <a:sym typeface="Calibri"/>
              </a:rPr>
              <a:t> </a:t>
            </a:r>
            <a:r>
              <a:rPr lang="de-DE" sz="2700" dirty="0" smtClean="0">
                <a:latin typeface="Calibri"/>
                <a:ea typeface="Calibri"/>
                <a:cs typeface="Calibri"/>
                <a:sym typeface="Calibri"/>
              </a:rPr>
              <a:t>noch </a:t>
            </a:r>
            <a:r>
              <a:rPr lang="de-DE" sz="2700" dirty="0" err="1" smtClean="0">
                <a:latin typeface="Calibri"/>
                <a:ea typeface="Calibri"/>
                <a:cs typeface="Calibri"/>
                <a:sym typeface="Calibri"/>
              </a:rPr>
              <a:t>ik</a:t>
            </a:r>
            <a:r>
              <a:rPr lang="de-DE" sz="2700" dirty="0" smtClean="0">
                <a:latin typeface="Calibri"/>
                <a:ea typeface="Calibri"/>
                <a:cs typeface="Calibri"/>
                <a:sym typeface="Calibri"/>
              </a:rPr>
              <a:t> noch </a:t>
            </a:r>
            <a:r>
              <a:rPr lang="de-DE" sz="2700" dirty="0" err="1" smtClean="0">
                <a:latin typeface="Calibri"/>
                <a:ea typeface="Calibri"/>
                <a:cs typeface="Calibri"/>
                <a:sym typeface="Calibri"/>
              </a:rPr>
              <a:t>mijn</a:t>
            </a:r>
            <a:r>
              <a:rPr lang="de-DE" sz="2700" dirty="0" smtClean="0">
                <a:latin typeface="Calibri"/>
                <a:ea typeface="Calibri"/>
                <a:cs typeface="Calibri"/>
                <a:sym typeface="Calibri"/>
              </a:rPr>
              <a:t> </a:t>
            </a:r>
            <a:r>
              <a:rPr lang="de-DE" sz="2700" dirty="0" err="1" smtClean="0">
                <a:latin typeface="Calibri"/>
                <a:ea typeface="Calibri"/>
                <a:cs typeface="Calibri"/>
                <a:sym typeface="Calibri"/>
              </a:rPr>
              <a:t>kind</a:t>
            </a:r>
            <a:r>
              <a:rPr lang="de-DE" sz="2700" dirty="0" smtClean="0">
                <a:latin typeface="Calibri"/>
                <a:ea typeface="Calibri"/>
                <a:cs typeface="Calibri"/>
                <a:sym typeface="Calibri"/>
              </a:rPr>
              <a:t>  </a:t>
            </a:r>
            <a:r>
              <a:rPr lang="de-DE" sz="2700" dirty="0" err="1" smtClean="0">
                <a:latin typeface="Calibri"/>
                <a:ea typeface="Calibri"/>
                <a:cs typeface="Calibri"/>
                <a:sym typeface="Calibri"/>
              </a:rPr>
              <a:t>prijsgeven</a:t>
            </a:r>
            <a:r>
              <a:rPr lang="de-DE" sz="2700" dirty="0" smtClean="0">
                <a:latin typeface="Calibri"/>
                <a:ea typeface="Calibri"/>
                <a:cs typeface="Calibri"/>
                <a:sym typeface="Calibri"/>
              </a:rPr>
              <a:t> </a:t>
            </a:r>
            <a:r>
              <a:rPr lang="de-DE" sz="2700" dirty="0" err="1" smtClean="0">
                <a:latin typeface="Calibri"/>
                <a:ea typeface="Calibri"/>
                <a:cs typeface="Calibri"/>
                <a:sym typeface="Calibri"/>
              </a:rPr>
              <a:t>op</a:t>
            </a:r>
            <a:r>
              <a:rPr lang="de-DE" sz="2700" dirty="0" smtClean="0">
                <a:latin typeface="Calibri"/>
                <a:ea typeface="Calibri"/>
                <a:cs typeface="Calibri"/>
                <a:sym typeface="Calibri"/>
              </a:rPr>
              <a:t> </a:t>
            </a:r>
            <a:r>
              <a:rPr lang="de-DE" sz="2700" dirty="0" err="1" smtClean="0">
                <a:latin typeface="Calibri"/>
                <a:ea typeface="Calibri"/>
                <a:cs typeface="Calibri"/>
                <a:sym typeface="Calibri"/>
              </a:rPr>
              <a:t>het</a:t>
            </a:r>
            <a:r>
              <a:rPr lang="de-DE" sz="2700" dirty="0" smtClean="0">
                <a:latin typeface="Calibri"/>
                <a:ea typeface="Calibri"/>
                <a:cs typeface="Calibri"/>
                <a:sym typeface="Calibri"/>
              </a:rPr>
              <a:t> </a:t>
            </a:r>
            <a:r>
              <a:rPr lang="de-DE" sz="2700" dirty="0" err="1" smtClean="0">
                <a:latin typeface="Calibri"/>
                <a:ea typeface="Calibri"/>
                <a:cs typeface="Calibri"/>
                <a:sym typeface="Calibri"/>
              </a:rPr>
              <a:t>internet</a:t>
            </a:r>
            <a:r>
              <a:rPr lang="de-DE" sz="2700" dirty="0" smtClean="0">
                <a:latin typeface="Calibri"/>
                <a:ea typeface="Calibri"/>
                <a:cs typeface="Calibri"/>
                <a:sym typeface="Calibri"/>
              </a:rPr>
              <a:t>?</a:t>
            </a:r>
            <a:endParaRPr lang="de-DE" sz="2700" b="0" i="0" u="none" strike="noStrike" cap="small" dirty="0">
              <a:solidFill>
                <a:schemeClr val="dk2"/>
              </a:solidFill>
              <a:latin typeface="Calibri"/>
              <a:ea typeface="Calibri"/>
              <a:cs typeface="Calibri"/>
              <a:sym typeface="Calibri"/>
            </a:endParaRPr>
          </a:p>
        </p:txBody>
      </p:sp>
      <p:sp>
        <p:nvSpPr>
          <p:cNvPr id="304" name="Shape 304"/>
          <p:cNvSpPr txBox="1"/>
          <p:nvPr/>
        </p:nvSpPr>
        <p:spPr>
          <a:xfrm>
            <a:off x="539552" y="1700808"/>
            <a:ext cx="32069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Goed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geïnformeerd</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05" name="Shape 305"/>
          <p:cNvSpPr txBox="1"/>
          <p:nvPr/>
        </p:nvSpPr>
        <p:spPr>
          <a:xfrm>
            <a:off x="6084167" y="2420888"/>
            <a:ext cx="239120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Behoefte</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aan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ondersteuning</a:t>
            </a:r>
            <a:r>
              <a:rPr lang="de-DE" sz="1800" dirty="0" smtClean="0">
                <a:solidFill>
                  <a:schemeClr val="dk1"/>
                </a:solidFill>
                <a:latin typeface="Calibri"/>
                <a:ea typeface="Calibri"/>
                <a:cs typeface="Calibri"/>
                <a:sym typeface="Calibri"/>
              </a:rPr>
              <a:t>/</a:t>
            </a:r>
          </a:p>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Informatie</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06" name="Shape 306"/>
          <p:cNvSpPr txBox="1"/>
          <p:nvPr/>
        </p:nvSpPr>
        <p:spPr>
          <a:xfrm>
            <a:off x="6519332" y="3335867"/>
            <a:ext cx="125867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4800" b="1">
                <a:solidFill>
                  <a:schemeClr val="dk1"/>
                </a:solidFill>
                <a:latin typeface="Calibri"/>
                <a:ea typeface="Calibri"/>
                <a:cs typeface="Calibri"/>
                <a:sym typeface="Calibri"/>
              </a:rPr>
              <a:t>44%</a:t>
            </a:r>
          </a:p>
        </p:txBody>
      </p:sp>
      <p:pic>
        <p:nvPicPr>
          <p:cNvPr id="307" name="Shape 307"/>
          <p:cNvPicPr preferRelativeResize="0"/>
          <p:nvPr/>
        </p:nvPicPr>
        <p:blipFill rotWithShape="1">
          <a:blip r:embed="rId3">
            <a:alphaModFix/>
          </a:blip>
          <a:srcRect/>
          <a:stretch/>
        </p:blipFill>
        <p:spPr>
          <a:xfrm>
            <a:off x="107504" y="2079144"/>
            <a:ext cx="5042235" cy="4765948"/>
          </a:xfrm>
          <a:prstGeom prst="rect">
            <a:avLst/>
          </a:prstGeom>
          <a:noFill/>
          <a:ln>
            <a:noFill/>
          </a:ln>
        </p:spPr>
      </p:pic>
      <p:pic>
        <p:nvPicPr>
          <p:cNvPr id="308" name="Shape 308"/>
          <p:cNvPicPr preferRelativeResize="0"/>
          <p:nvPr/>
        </p:nvPicPr>
        <p:blipFill rotWithShape="1">
          <a:blip r:embed="rId4">
            <a:alphaModFix/>
          </a:blip>
          <a:srcRect/>
          <a:stretch/>
        </p:blipFill>
        <p:spPr>
          <a:xfrm>
            <a:off x="6559689" y="6348882"/>
            <a:ext cx="1440160" cy="432172"/>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67543" y="332656"/>
            <a:ext cx="7467600"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000" b="0" i="0" u="none" strike="noStrike" cap="small" dirty="0" err="1" smtClean="0">
                <a:solidFill>
                  <a:schemeClr val="dk2"/>
                </a:solidFill>
                <a:latin typeface="Calibri"/>
                <a:ea typeface="Calibri"/>
                <a:cs typeface="Calibri"/>
                <a:sym typeface="Calibri"/>
              </a:rPr>
              <a:t>steekproef</a:t>
            </a:r>
            <a:endParaRPr lang="de-DE" sz="3000" b="0" i="0" u="none" strike="noStrike" cap="small" dirty="0">
              <a:solidFill>
                <a:schemeClr val="dk2"/>
              </a:solidFill>
              <a:latin typeface="Calibri"/>
              <a:ea typeface="Calibri"/>
              <a:cs typeface="Calibri"/>
              <a:sym typeface="Calibri"/>
            </a:endParaRPr>
          </a:p>
        </p:txBody>
      </p:sp>
      <p:sp>
        <p:nvSpPr>
          <p:cNvPr id="153" name="Shape 153"/>
          <p:cNvSpPr txBox="1">
            <a:spLocks noGrp="1"/>
          </p:cNvSpPr>
          <p:nvPr>
            <p:ph type="body" idx="1"/>
          </p:nvPr>
        </p:nvSpPr>
        <p:spPr>
          <a:xfrm>
            <a:off x="467543" y="980728"/>
            <a:ext cx="7467600" cy="5040559"/>
          </a:xfrm>
          <a:prstGeom prst="rect">
            <a:avLst/>
          </a:prstGeom>
          <a:noFill/>
          <a:ln>
            <a:noFill/>
          </a:ln>
        </p:spPr>
        <p:txBody>
          <a:bodyPr lIns="91425" tIns="45700" rIns="91425" bIns="45700" anchor="t" anchorCtr="0">
            <a:noAutofit/>
          </a:bodyPr>
          <a:lstStyle/>
          <a:p>
            <a:pPr marL="0" marR="0" lvl="0" indent="0" algn="ctr" rtl="0">
              <a:lnSpc>
                <a:spcPct val="105000"/>
              </a:lnSpc>
              <a:spcBef>
                <a:spcPts val="0"/>
              </a:spcBef>
              <a:spcAft>
                <a:spcPts val="0"/>
              </a:spcAft>
              <a:buClr>
                <a:schemeClr val="accent1"/>
              </a:buClr>
              <a:buSzPct val="25000"/>
              <a:buFont typeface="Noto Sans Symbols"/>
              <a:buNone/>
            </a:pPr>
            <a:endParaRPr sz="2400" b="1" i="0" u="none" strike="noStrike" cap="none" dirty="0">
              <a:solidFill>
                <a:schemeClr val="dk1"/>
              </a:solidFill>
              <a:latin typeface="Calibri"/>
              <a:ea typeface="Calibri"/>
              <a:cs typeface="Calibri"/>
              <a:sym typeface="Calibri"/>
            </a:endParaRPr>
          </a:p>
          <a:p>
            <a:pPr marL="274320" marR="0" lvl="0" indent="-274320" algn="l" rtl="0">
              <a:lnSpc>
                <a:spcPct val="105000"/>
              </a:lnSpc>
              <a:spcBef>
                <a:spcPts val="600"/>
              </a:spcBef>
              <a:spcAft>
                <a:spcPts val="0"/>
              </a:spcAft>
              <a:buClr>
                <a:schemeClr val="accent1"/>
              </a:buClr>
              <a:buSzPct val="70000"/>
              <a:buFont typeface="Noto Sans Symbols"/>
              <a:buChar char="•"/>
            </a:pPr>
            <a:r>
              <a:rPr lang="de-DE" sz="2400" b="0" i="0" u="none" strike="noStrike" cap="none" dirty="0">
                <a:solidFill>
                  <a:schemeClr val="dk1"/>
                </a:solidFill>
                <a:latin typeface="Calibri"/>
                <a:ea typeface="Calibri"/>
                <a:cs typeface="Calibri"/>
                <a:sym typeface="Calibri"/>
              </a:rPr>
              <a:t>878 </a:t>
            </a:r>
            <a:r>
              <a:rPr lang="de-DE" sz="2400" b="0" i="0" u="none" strike="noStrike" cap="none" dirty="0" err="1" smtClean="0">
                <a:solidFill>
                  <a:schemeClr val="dk1"/>
                </a:solidFill>
                <a:latin typeface="Calibri"/>
                <a:ea typeface="Calibri"/>
                <a:cs typeface="Calibri"/>
                <a:sym typeface="Calibri"/>
              </a:rPr>
              <a:t>enquêtes</a:t>
            </a:r>
            <a:r>
              <a:rPr lang="de-DE" sz="2400" b="0" i="0" u="none" strike="noStrike" cap="none" dirty="0" smtClean="0">
                <a:solidFill>
                  <a:schemeClr val="dk1"/>
                </a:solidFill>
                <a:latin typeface="Calibri"/>
                <a:ea typeface="Calibri"/>
                <a:cs typeface="Calibri"/>
                <a:sym typeface="Calibri"/>
              </a:rPr>
              <a:t> werden </a:t>
            </a:r>
            <a:r>
              <a:rPr lang="de-DE" sz="2400" b="0" i="0" u="none" strike="noStrike" cap="none" dirty="0" err="1" smtClean="0">
                <a:solidFill>
                  <a:schemeClr val="dk1"/>
                </a:solidFill>
                <a:latin typeface="Calibri"/>
                <a:ea typeface="Calibri"/>
                <a:cs typeface="Calibri"/>
                <a:sym typeface="Calibri"/>
              </a:rPr>
              <a:t>ingevuld</a:t>
            </a:r>
            <a:r>
              <a:rPr lang="de-DE" sz="2400" b="0" i="0" u="none" strike="noStrike" cap="none" dirty="0" smtClean="0">
                <a:solidFill>
                  <a:schemeClr val="dk1"/>
                </a:solidFill>
                <a:latin typeface="Calibri"/>
                <a:ea typeface="Calibri"/>
                <a:cs typeface="Calibri"/>
                <a:sym typeface="Calibri"/>
              </a:rPr>
              <a:t> in </a:t>
            </a:r>
            <a:r>
              <a:rPr lang="de-DE" sz="2400" b="0" i="0" u="none" strike="noStrike" cap="none" dirty="0" err="1" smtClean="0">
                <a:solidFill>
                  <a:schemeClr val="dk1"/>
                </a:solidFill>
                <a:latin typeface="Calibri"/>
                <a:ea typeface="Calibri"/>
                <a:cs typeface="Calibri"/>
                <a:sym typeface="Calibri"/>
              </a:rPr>
              <a:t>deze</a:t>
            </a:r>
            <a:r>
              <a:rPr lang="de-DE" sz="2400" b="0" i="0" u="none" strike="noStrike" cap="none" dirty="0" smtClean="0">
                <a:solidFill>
                  <a:schemeClr val="dk1"/>
                </a:solidFill>
                <a:latin typeface="Calibri"/>
                <a:ea typeface="Calibri"/>
                <a:cs typeface="Calibri"/>
                <a:sym typeface="Calibri"/>
              </a:rPr>
              <a:t> 7 EU-landen:</a:t>
            </a:r>
            <a:endParaRPr lang="de-DE" sz="2400" b="0" i="0" u="none" strike="noStrike" cap="none" dirty="0">
              <a:solidFill>
                <a:schemeClr val="dk1"/>
              </a:solidFill>
              <a:latin typeface="Calibri"/>
              <a:ea typeface="Calibri"/>
              <a:cs typeface="Calibri"/>
              <a:sym typeface="Calibri"/>
            </a:endParaRPr>
          </a:p>
          <a:p>
            <a:pPr marL="0" marR="0" lvl="0" indent="0" algn="ctr" rtl="0">
              <a:lnSpc>
                <a:spcPct val="105000"/>
              </a:lnSpc>
              <a:spcBef>
                <a:spcPts val="600"/>
              </a:spcBef>
              <a:spcAft>
                <a:spcPts val="0"/>
              </a:spcAft>
              <a:buClr>
                <a:schemeClr val="accent1"/>
              </a:buClr>
              <a:buSzPct val="25000"/>
              <a:buFont typeface="Noto Sans Symbols"/>
              <a:buNone/>
            </a:pPr>
            <a:r>
              <a:rPr lang="de-DE" sz="2400" b="1" i="0" u="none" strike="noStrike" cap="none" dirty="0">
                <a:solidFill>
                  <a:schemeClr val="dk1"/>
                </a:solidFill>
                <a:latin typeface="Calibri"/>
                <a:ea typeface="Calibri"/>
                <a:cs typeface="Calibri"/>
                <a:sym typeface="Calibri"/>
              </a:rPr>
              <a:t>AT, BG, BE, DE, GR, SI, </a:t>
            </a:r>
            <a:r>
              <a:rPr lang="de-DE" sz="2400" b="1" i="0" u="none" strike="noStrike" cap="none" dirty="0" smtClean="0">
                <a:solidFill>
                  <a:schemeClr val="dk1"/>
                </a:solidFill>
                <a:latin typeface="Calibri"/>
                <a:ea typeface="Calibri"/>
                <a:cs typeface="Calibri"/>
                <a:sym typeface="Calibri"/>
              </a:rPr>
              <a:t>TR</a:t>
            </a:r>
            <a:endParaRPr sz="1100" b="0" i="0" u="none" strike="noStrike" cap="none" dirty="0">
              <a:solidFill>
                <a:schemeClr val="dk1"/>
              </a:solidFill>
              <a:latin typeface="Calibri"/>
              <a:ea typeface="Calibri"/>
              <a:cs typeface="Calibri"/>
              <a:sym typeface="Calibri"/>
            </a:endParaRPr>
          </a:p>
          <a:p>
            <a:pPr marL="274320" marR="0" lvl="0" indent="-274320" algn="l" rtl="0">
              <a:lnSpc>
                <a:spcPct val="90000"/>
              </a:lnSpc>
              <a:spcBef>
                <a:spcPts val="600"/>
              </a:spcBef>
              <a:spcAft>
                <a:spcPts val="0"/>
              </a:spcAft>
              <a:buClr>
                <a:schemeClr val="accent1"/>
              </a:buClr>
              <a:buSzPct val="70000"/>
              <a:buFont typeface="Noto Sans Symbols"/>
              <a:buChar char="•"/>
            </a:pPr>
            <a:r>
              <a:rPr lang="de-DE" sz="2400" b="0" i="0" u="none" strike="noStrike" cap="none" dirty="0" smtClean="0">
                <a:solidFill>
                  <a:schemeClr val="dk1"/>
                </a:solidFill>
                <a:latin typeface="Calibri"/>
                <a:ea typeface="Calibri"/>
                <a:cs typeface="Calibri"/>
                <a:sym typeface="Calibri"/>
              </a:rPr>
              <a:t>Doel: </a:t>
            </a:r>
            <a:r>
              <a:rPr lang="de-DE" b="1" dirty="0">
                <a:latin typeface="Calibri"/>
                <a:ea typeface="Calibri"/>
                <a:cs typeface="Calibri"/>
                <a:sym typeface="Calibri"/>
              </a:rPr>
              <a:t>d</a:t>
            </a:r>
            <a:r>
              <a:rPr lang="de-DE" sz="2400" b="1" i="0" u="none" strike="noStrike" cap="none" dirty="0" smtClean="0">
                <a:solidFill>
                  <a:schemeClr val="dk1"/>
                </a:solidFill>
                <a:latin typeface="Calibri"/>
                <a:ea typeface="Calibri"/>
                <a:cs typeface="Calibri"/>
                <a:sym typeface="Calibri"/>
              </a:rPr>
              <a:t>e </a:t>
            </a:r>
            <a:r>
              <a:rPr lang="de-DE" sz="2400" b="1" i="0" u="none" strike="noStrike" cap="none" dirty="0" err="1" smtClean="0">
                <a:solidFill>
                  <a:schemeClr val="dk1"/>
                </a:solidFill>
                <a:latin typeface="Calibri"/>
                <a:ea typeface="Calibri"/>
                <a:cs typeface="Calibri"/>
                <a:sym typeface="Calibri"/>
              </a:rPr>
              <a:t>noden</a:t>
            </a:r>
            <a:r>
              <a:rPr lang="de-DE" sz="2400" b="1" i="0" u="none" strike="noStrike" cap="none" dirty="0" smtClean="0">
                <a:solidFill>
                  <a:schemeClr val="dk1"/>
                </a:solidFill>
                <a:latin typeface="Calibri"/>
                <a:ea typeface="Calibri"/>
                <a:cs typeface="Calibri"/>
                <a:sym typeface="Calibri"/>
              </a:rPr>
              <a:t> </a:t>
            </a:r>
            <a:r>
              <a:rPr lang="de-DE" b="1" dirty="0" smtClean="0">
                <a:latin typeface="Calibri"/>
                <a:ea typeface="Calibri"/>
                <a:cs typeface="Calibri"/>
                <a:sym typeface="Calibri"/>
              </a:rPr>
              <a:t>in</a:t>
            </a:r>
            <a:r>
              <a:rPr lang="de-DE" sz="2400" b="1" i="0" u="none" strike="noStrike" cap="none" dirty="0" smtClean="0">
                <a:solidFill>
                  <a:schemeClr val="dk1"/>
                </a:solidFill>
                <a:latin typeface="Calibri"/>
                <a:ea typeface="Calibri"/>
                <a:cs typeface="Calibri"/>
                <a:sym typeface="Calibri"/>
              </a:rPr>
              <a:t> </a:t>
            </a:r>
            <a:r>
              <a:rPr lang="de-DE" sz="2400" b="1" i="0" u="none" strike="noStrike" cap="none" dirty="0" smtClean="0">
                <a:solidFill>
                  <a:schemeClr val="dk1"/>
                </a:solidFill>
                <a:latin typeface="Calibri"/>
                <a:ea typeface="Calibri"/>
                <a:cs typeface="Calibri"/>
                <a:sym typeface="Calibri"/>
              </a:rPr>
              <a:t>de </a:t>
            </a:r>
            <a:r>
              <a:rPr lang="de-DE" sz="2400" b="1" i="0" u="none" strike="noStrike" cap="none" dirty="0" err="1" smtClean="0">
                <a:solidFill>
                  <a:schemeClr val="dk1"/>
                </a:solidFill>
                <a:latin typeface="Calibri"/>
                <a:ea typeface="Calibri"/>
                <a:cs typeface="Calibri"/>
                <a:sym typeface="Calibri"/>
              </a:rPr>
              <a:t>deelnemende</a:t>
            </a:r>
            <a:r>
              <a:rPr lang="de-DE" sz="2400" b="1" i="0" u="none" strike="noStrike" cap="none" dirty="0" smtClean="0">
                <a:solidFill>
                  <a:schemeClr val="dk1"/>
                </a:solidFill>
                <a:latin typeface="Calibri"/>
                <a:ea typeface="Calibri"/>
                <a:cs typeface="Calibri"/>
                <a:sym typeface="Calibri"/>
              </a:rPr>
              <a:t> landen </a:t>
            </a:r>
            <a:r>
              <a:rPr lang="de-DE" sz="2400" b="1" i="0" u="none" strike="noStrike" cap="none" dirty="0" err="1" smtClean="0">
                <a:solidFill>
                  <a:schemeClr val="dk1"/>
                </a:solidFill>
                <a:latin typeface="Calibri"/>
                <a:ea typeface="Calibri"/>
                <a:cs typeface="Calibri"/>
                <a:sym typeface="Calibri"/>
              </a:rPr>
              <a:t>onderzoeken</a:t>
            </a:r>
            <a:r>
              <a:rPr lang="de-DE" sz="2400" b="1" i="0" u="none" strike="noStrike" cap="none" dirty="0" smtClean="0">
                <a:solidFill>
                  <a:schemeClr val="dk1"/>
                </a:solidFill>
                <a:latin typeface="Calibri"/>
                <a:ea typeface="Calibri"/>
                <a:cs typeface="Calibri"/>
                <a:sym typeface="Calibri"/>
              </a:rPr>
              <a:t> via </a:t>
            </a:r>
            <a:r>
              <a:rPr lang="de-DE" sz="2400" b="1" i="0" u="none" strike="noStrike" cap="none" dirty="0" err="1" smtClean="0">
                <a:solidFill>
                  <a:schemeClr val="dk1"/>
                </a:solidFill>
                <a:latin typeface="Calibri"/>
                <a:ea typeface="Calibri"/>
                <a:cs typeface="Calibri"/>
                <a:sym typeface="Calibri"/>
              </a:rPr>
              <a:t>antwoorden</a:t>
            </a:r>
            <a:r>
              <a:rPr lang="de-DE" sz="2400" b="1" i="0" u="none" strike="noStrike" cap="none" dirty="0" smtClean="0">
                <a:solidFill>
                  <a:schemeClr val="dk1"/>
                </a:solidFill>
                <a:latin typeface="Calibri"/>
                <a:ea typeface="Calibri"/>
                <a:cs typeface="Calibri"/>
                <a:sym typeface="Calibri"/>
              </a:rPr>
              <a:t> </a:t>
            </a:r>
            <a:r>
              <a:rPr lang="de-DE" sz="2400" b="1" i="0" u="none" strike="noStrike" cap="none" dirty="0" err="1" smtClean="0">
                <a:solidFill>
                  <a:schemeClr val="dk1"/>
                </a:solidFill>
                <a:latin typeface="Calibri"/>
                <a:ea typeface="Calibri"/>
                <a:cs typeface="Calibri"/>
                <a:sym typeface="Calibri"/>
              </a:rPr>
              <a:t>op</a:t>
            </a:r>
            <a:r>
              <a:rPr lang="de-DE" sz="2400" b="1" i="0" u="none" strike="noStrike" cap="none" dirty="0" smtClean="0">
                <a:solidFill>
                  <a:schemeClr val="dk1"/>
                </a:solidFill>
                <a:latin typeface="Calibri"/>
                <a:ea typeface="Calibri"/>
                <a:cs typeface="Calibri"/>
                <a:sym typeface="Calibri"/>
              </a:rPr>
              <a:t> </a:t>
            </a:r>
            <a:r>
              <a:rPr lang="de-DE" sz="2400" b="1" i="0" u="none" strike="noStrike" cap="none" dirty="0" err="1" smtClean="0">
                <a:solidFill>
                  <a:schemeClr val="dk1"/>
                </a:solidFill>
                <a:latin typeface="Calibri"/>
                <a:ea typeface="Calibri"/>
                <a:cs typeface="Calibri"/>
                <a:sym typeface="Calibri"/>
              </a:rPr>
              <a:t>volgende</a:t>
            </a:r>
            <a:r>
              <a:rPr lang="de-DE" sz="2400" b="1" i="0" u="none" strike="noStrike" cap="none" dirty="0" smtClean="0">
                <a:solidFill>
                  <a:schemeClr val="dk1"/>
                </a:solidFill>
                <a:latin typeface="Calibri"/>
                <a:ea typeface="Calibri"/>
                <a:cs typeface="Calibri"/>
                <a:sym typeface="Calibri"/>
              </a:rPr>
              <a:t> </a:t>
            </a:r>
            <a:r>
              <a:rPr lang="de-DE" sz="2400" b="1" i="0" u="none" strike="noStrike" cap="none" dirty="0" err="1" smtClean="0">
                <a:solidFill>
                  <a:schemeClr val="dk1"/>
                </a:solidFill>
                <a:latin typeface="Calibri"/>
                <a:ea typeface="Calibri"/>
                <a:cs typeface="Calibri"/>
                <a:sym typeface="Calibri"/>
              </a:rPr>
              <a:t>vragen</a:t>
            </a:r>
            <a:r>
              <a:rPr lang="de-DE" sz="2400" b="1" i="0" u="none" strike="noStrike" cap="none" dirty="0" smtClean="0">
                <a:solidFill>
                  <a:schemeClr val="dk1"/>
                </a:solidFill>
                <a:latin typeface="Calibri"/>
                <a:ea typeface="Calibri"/>
                <a:cs typeface="Calibri"/>
                <a:sym typeface="Calibri"/>
              </a:rPr>
              <a:t>: </a:t>
            </a:r>
            <a:endParaRPr lang="de-DE" sz="2400" b="1" i="0" u="none" strike="noStrike" cap="none" dirty="0">
              <a:solidFill>
                <a:schemeClr val="dk1"/>
              </a:solidFill>
              <a:latin typeface="Calibri"/>
              <a:ea typeface="Calibri"/>
              <a:cs typeface="Calibri"/>
              <a:sym typeface="Calibri"/>
            </a:endParaRPr>
          </a:p>
          <a:p>
            <a:pPr marL="640080" marR="0" lvl="1" indent="-284480" algn="l" rtl="0">
              <a:lnSpc>
                <a:spcPct val="90000"/>
              </a:lnSpc>
              <a:spcBef>
                <a:spcPts val="420"/>
              </a:spcBef>
              <a:spcAft>
                <a:spcPts val="0"/>
              </a:spcAft>
              <a:buClr>
                <a:schemeClr val="accent1"/>
              </a:buClr>
              <a:buSzPct val="79999"/>
              <a:buFont typeface="Noto Sans Symbols"/>
              <a:buChar char="●"/>
            </a:pPr>
            <a:r>
              <a:rPr lang="de-DE" sz="2100" b="0" i="0" u="none" strike="noStrike" cap="none" dirty="0" err="1" smtClean="0">
                <a:solidFill>
                  <a:schemeClr val="dk1"/>
                </a:solidFill>
                <a:latin typeface="Calibri"/>
                <a:ea typeface="Calibri"/>
                <a:cs typeface="Calibri"/>
                <a:sym typeface="Calibri"/>
              </a:rPr>
              <a:t>Is</a:t>
            </a:r>
            <a:r>
              <a:rPr lang="de-DE" sz="2100" b="0" i="0" u="none" strike="noStrike" cap="none" dirty="0" smtClean="0">
                <a:solidFill>
                  <a:schemeClr val="dk1"/>
                </a:solidFill>
                <a:latin typeface="Calibri"/>
                <a:ea typeface="Calibri"/>
                <a:cs typeface="Calibri"/>
                <a:sym typeface="Calibri"/>
              </a:rPr>
              <a:t> </a:t>
            </a:r>
            <a:r>
              <a:rPr lang="de-DE" sz="2100" b="0" i="0" u="none" strike="noStrike" cap="none" dirty="0" err="1" smtClean="0">
                <a:solidFill>
                  <a:schemeClr val="dk1"/>
                </a:solidFill>
                <a:latin typeface="Calibri"/>
                <a:ea typeface="Calibri"/>
                <a:cs typeface="Calibri"/>
                <a:sym typeface="Calibri"/>
              </a:rPr>
              <a:t>gegevensbeveiliging</a:t>
            </a:r>
            <a:r>
              <a:rPr lang="de-DE" dirty="0" smtClean="0">
                <a:latin typeface="Calibri"/>
                <a:ea typeface="Calibri"/>
                <a:cs typeface="Calibri"/>
                <a:sym typeface="Calibri"/>
              </a:rPr>
              <a:t>/-</a:t>
            </a:r>
            <a:r>
              <a:rPr lang="de-DE" dirty="0" err="1" smtClean="0">
                <a:latin typeface="Calibri"/>
                <a:ea typeface="Calibri"/>
                <a:cs typeface="Calibri"/>
                <a:sym typeface="Calibri"/>
              </a:rPr>
              <a:t>bescherming</a:t>
            </a:r>
            <a:r>
              <a:rPr lang="de-DE" dirty="0" smtClean="0">
                <a:latin typeface="Calibri"/>
                <a:ea typeface="Calibri"/>
                <a:cs typeface="Calibri"/>
                <a:sym typeface="Calibri"/>
              </a:rPr>
              <a:t> </a:t>
            </a:r>
            <a:r>
              <a:rPr lang="de-DE" dirty="0" err="1" smtClean="0">
                <a:latin typeface="Calibri"/>
                <a:ea typeface="Calibri"/>
                <a:cs typeface="Calibri"/>
                <a:sym typeface="Calibri"/>
              </a:rPr>
              <a:t>momenteel</a:t>
            </a:r>
            <a:r>
              <a:rPr lang="de-DE" dirty="0" smtClean="0">
                <a:latin typeface="Calibri"/>
                <a:ea typeface="Calibri"/>
                <a:cs typeface="Calibri"/>
                <a:sym typeface="Calibri"/>
              </a:rPr>
              <a:t> </a:t>
            </a:r>
            <a:r>
              <a:rPr lang="de-DE" dirty="0" err="1" smtClean="0">
                <a:latin typeface="Calibri"/>
                <a:ea typeface="Calibri"/>
                <a:cs typeface="Calibri"/>
                <a:sym typeface="Calibri"/>
              </a:rPr>
              <a:t>eigenlijk</a:t>
            </a:r>
            <a:r>
              <a:rPr lang="de-DE" dirty="0" smtClean="0">
                <a:latin typeface="Calibri"/>
                <a:ea typeface="Calibri"/>
                <a:cs typeface="Calibri"/>
                <a:sym typeface="Calibri"/>
              </a:rPr>
              <a:t> </a:t>
            </a:r>
            <a:r>
              <a:rPr lang="de-DE" dirty="0" err="1" smtClean="0">
                <a:latin typeface="Calibri"/>
                <a:ea typeface="Calibri"/>
                <a:cs typeface="Calibri"/>
                <a:sym typeface="Calibri"/>
              </a:rPr>
              <a:t>een</a:t>
            </a:r>
            <a:r>
              <a:rPr lang="de-DE" dirty="0" smtClean="0">
                <a:latin typeface="Calibri"/>
                <a:ea typeface="Calibri"/>
                <a:cs typeface="Calibri"/>
                <a:sym typeface="Calibri"/>
              </a:rPr>
              <a:t> </a:t>
            </a:r>
            <a:r>
              <a:rPr lang="de-DE" dirty="0" err="1" smtClean="0">
                <a:latin typeface="Calibri"/>
                <a:ea typeface="Calibri"/>
                <a:cs typeface="Calibri"/>
                <a:sym typeface="Calibri"/>
              </a:rPr>
              <a:t>thema</a:t>
            </a:r>
            <a:r>
              <a:rPr lang="de-DE" dirty="0" smtClean="0">
                <a:latin typeface="Calibri"/>
                <a:ea typeface="Calibri"/>
                <a:cs typeface="Calibri"/>
                <a:sym typeface="Calibri"/>
              </a:rPr>
              <a:t>?</a:t>
            </a:r>
            <a:endParaRPr lang="de-DE" sz="2100" b="0" i="0" u="none" strike="noStrike" cap="none" dirty="0">
              <a:solidFill>
                <a:schemeClr val="dk1"/>
              </a:solidFill>
              <a:latin typeface="Calibri"/>
              <a:ea typeface="Calibri"/>
              <a:cs typeface="Calibri"/>
              <a:sym typeface="Calibri"/>
            </a:endParaRPr>
          </a:p>
          <a:p>
            <a:pPr marL="640080" marR="0" lvl="1" indent="-284480" algn="l" rtl="0">
              <a:lnSpc>
                <a:spcPct val="90000"/>
              </a:lnSpc>
              <a:spcBef>
                <a:spcPts val="420"/>
              </a:spcBef>
              <a:spcAft>
                <a:spcPts val="0"/>
              </a:spcAft>
              <a:buClr>
                <a:schemeClr val="accent1"/>
              </a:buClr>
              <a:buSzPct val="79999"/>
              <a:buFont typeface="Noto Sans Symbols"/>
              <a:buChar char="●"/>
            </a:pPr>
            <a:r>
              <a:rPr lang="de-DE" dirty="0" err="1" smtClean="0">
                <a:latin typeface="Calibri"/>
                <a:ea typeface="Calibri"/>
                <a:cs typeface="Calibri"/>
                <a:sym typeface="Calibri"/>
              </a:rPr>
              <a:t>Is</a:t>
            </a:r>
            <a:r>
              <a:rPr lang="de-DE" dirty="0" smtClean="0">
                <a:latin typeface="Calibri"/>
                <a:ea typeface="Calibri"/>
                <a:cs typeface="Calibri"/>
                <a:sym typeface="Calibri"/>
              </a:rPr>
              <a:t> er hier </a:t>
            </a:r>
            <a:r>
              <a:rPr lang="de-DE" dirty="0" err="1" smtClean="0">
                <a:latin typeface="Calibri"/>
                <a:ea typeface="Calibri"/>
                <a:cs typeface="Calibri"/>
                <a:sym typeface="Calibri"/>
              </a:rPr>
              <a:t>sprake</a:t>
            </a:r>
            <a:r>
              <a:rPr lang="de-DE" dirty="0" smtClean="0">
                <a:latin typeface="Calibri"/>
                <a:ea typeface="Calibri"/>
                <a:cs typeface="Calibri"/>
                <a:sym typeface="Calibri"/>
              </a:rPr>
              <a:t> van </a:t>
            </a:r>
            <a:r>
              <a:rPr lang="de-DE" dirty="0" err="1" smtClean="0">
                <a:latin typeface="Calibri"/>
                <a:ea typeface="Calibri"/>
                <a:cs typeface="Calibri"/>
                <a:sym typeface="Calibri"/>
              </a:rPr>
              <a:t>een</a:t>
            </a:r>
            <a:r>
              <a:rPr lang="de-DE" dirty="0" smtClean="0">
                <a:latin typeface="Calibri"/>
                <a:ea typeface="Calibri"/>
                <a:cs typeface="Calibri"/>
                <a:sym typeface="Calibri"/>
              </a:rPr>
              <a:t> </a:t>
            </a:r>
            <a:r>
              <a:rPr lang="de-DE" dirty="0" err="1" smtClean="0">
                <a:latin typeface="Calibri"/>
                <a:ea typeface="Calibri"/>
                <a:cs typeface="Calibri"/>
                <a:sym typeface="Calibri"/>
              </a:rPr>
              <a:t>bewustzijnsprobleem</a:t>
            </a:r>
            <a:r>
              <a:rPr lang="de-DE" dirty="0" smtClean="0">
                <a:latin typeface="Calibri"/>
                <a:ea typeface="Calibri"/>
                <a:cs typeface="Calibri"/>
                <a:sym typeface="Calibri"/>
              </a:rPr>
              <a:t>?</a:t>
            </a:r>
            <a:endParaRPr lang="de-DE" sz="2100" b="0" i="0" u="none" strike="noStrike" cap="none" dirty="0">
              <a:solidFill>
                <a:schemeClr val="dk1"/>
              </a:solidFill>
              <a:latin typeface="Calibri"/>
              <a:ea typeface="Calibri"/>
              <a:cs typeface="Calibri"/>
              <a:sym typeface="Calibri"/>
            </a:endParaRPr>
          </a:p>
          <a:p>
            <a:pPr marL="640080" marR="0" lvl="1" indent="-284480" algn="l" rtl="0">
              <a:lnSpc>
                <a:spcPct val="90000"/>
              </a:lnSpc>
              <a:spcBef>
                <a:spcPts val="420"/>
              </a:spcBef>
              <a:spcAft>
                <a:spcPts val="0"/>
              </a:spcAft>
              <a:buClr>
                <a:schemeClr val="accent1"/>
              </a:buClr>
              <a:buSzPct val="79999"/>
              <a:buFont typeface="Noto Sans Symbols"/>
              <a:buChar char="●"/>
            </a:pPr>
            <a:r>
              <a:rPr lang="de-DE" dirty="0" err="1" smtClean="0">
                <a:latin typeface="Calibri"/>
                <a:ea typeface="Calibri"/>
                <a:cs typeface="Calibri"/>
                <a:sym typeface="Calibri"/>
              </a:rPr>
              <a:t>Bestaat</a:t>
            </a:r>
            <a:r>
              <a:rPr lang="de-DE" dirty="0" smtClean="0">
                <a:latin typeface="Calibri"/>
                <a:ea typeface="Calibri"/>
                <a:cs typeface="Calibri"/>
                <a:sym typeface="Calibri"/>
              </a:rPr>
              <a:t> er </a:t>
            </a:r>
            <a:r>
              <a:rPr lang="de-DE" sz="2100" b="0" i="0" u="none" strike="noStrike" cap="none" dirty="0" err="1" smtClean="0">
                <a:solidFill>
                  <a:schemeClr val="dk1"/>
                </a:solidFill>
                <a:latin typeface="Calibri"/>
                <a:ea typeface="Calibri"/>
                <a:cs typeface="Calibri"/>
                <a:sym typeface="Calibri"/>
              </a:rPr>
              <a:t>een</a:t>
            </a:r>
            <a:r>
              <a:rPr lang="de-DE" sz="2100" b="0" i="0" u="none" strike="noStrike" cap="none" dirty="0" smtClean="0">
                <a:solidFill>
                  <a:schemeClr val="dk1"/>
                </a:solidFill>
                <a:latin typeface="Calibri"/>
                <a:ea typeface="Calibri"/>
                <a:cs typeface="Calibri"/>
                <a:sym typeface="Calibri"/>
              </a:rPr>
              <a:t> </a:t>
            </a:r>
            <a:r>
              <a:rPr lang="de-DE" sz="2100" b="0" i="0" u="none" strike="noStrike" cap="none" dirty="0" err="1" smtClean="0">
                <a:solidFill>
                  <a:schemeClr val="dk1"/>
                </a:solidFill>
                <a:latin typeface="Calibri"/>
                <a:ea typeface="Calibri"/>
                <a:cs typeface="Calibri"/>
                <a:sym typeface="Calibri"/>
              </a:rPr>
              <a:t>behoefte</a:t>
            </a:r>
            <a:r>
              <a:rPr lang="de-DE" sz="2100" b="0" i="0" u="none" strike="noStrike" cap="none" dirty="0" smtClean="0">
                <a:solidFill>
                  <a:schemeClr val="dk1"/>
                </a:solidFill>
                <a:latin typeface="Calibri"/>
                <a:ea typeface="Calibri"/>
                <a:cs typeface="Calibri"/>
                <a:sym typeface="Calibri"/>
              </a:rPr>
              <a:t>?</a:t>
            </a:r>
            <a:endParaRPr lang="de-DE" sz="2100" b="0" i="0" u="none" strike="noStrike" cap="none" dirty="0">
              <a:solidFill>
                <a:schemeClr val="dk1"/>
              </a:solidFill>
              <a:latin typeface="Calibri"/>
              <a:ea typeface="Calibri"/>
              <a:cs typeface="Calibri"/>
              <a:sym typeface="Calibri"/>
            </a:endParaRPr>
          </a:p>
          <a:p>
            <a:pPr marL="640080" marR="0" lvl="1" indent="-284480" algn="l" rtl="0">
              <a:lnSpc>
                <a:spcPct val="90000"/>
              </a:lnSpc>
              <a:spcBef>
                <a:spcPts val="420"/>
              </a:spcBef>
              <a:spcAft>
                <a:spcPts val="0"/>
              </a:spcAft>
              <a:buClr>
                <a:schemeClr val="accent1"/>
              </a:buClr>
              <a:buSzPct val="79999"/>
              <a:buFont typeface="Noto Sans Symbols"/>
              <a:buChar char="●"/>
            </a:pPr>
            <a:r>
              <a:rPr lang="de-DE" sz="2100" b="0" i="0" u="none" strike="noStrike" cap="none" dirty="0" smtClean="0">
                <a:solidFill>
                  <a:schemeClr val="dk1"/>
                </a:solidFill>
                <a:latin typeface="Calibri"/>
                <a:ea typeface="Calibri"/>
                <a:cs typeface="Calibri"/>
                <a:sym typeface="Calibri"/>
              </a:rPr>
              <a:t>Welke </a:t>
            </a:r>
            <a:r>
              <a:rPr lang="de-DE" sz="2100" b="0" i="0" u="none" strike="noStrike" cap="none" dirty="0" err="1" smtClean="0">
                <a:solidFill>
                  <a:schemeClr val="dk1"/>
                </a:solidFill>
                <a:latin typeface="Calibri"/>
                <a:ea typeface="Calibri"/>
                <a:cs typeface="Calibri"/>
                <a:sym typeface="Calibri"/>
              </a:rPr>
              <a:t>noden</a:t>
            </a:r>
            <a:r>
              <a:rPr lang="de-DE" sz="2100" b="0" i="0" u="none" strike="noStrike" cap="none" dirty="0" smtClean="0">
                <a:solidFill>
                  <a:schemeClr val="dk1"/>
                </a:solidFill>
                <a:latin typeface="Calibri"/>
                <a:ea typeface="Calibri"/>
                <a:cs typeface="Calibri"/>
                <a:sym typeface="Calibri"/>
              </a:rPr>
              <a:t> </a:t>
            </a:r>
            <a:r>
              <a:rPr lang="de-DE" sz="2100" b="0" i="0" u="none" strike="noStrike" cap="none" dirty="0" err="1" smtClean="0">
                <a:solidFill>
                  <a:schemeClr val="dk1"/>
                </a:solidFill>
                <a:latin typeface="Calibri"/>
                <a:ea typeface="Calibri"/>
                <a:cs typeface="Calibri"/>
                <a:sym typeface="Calibri"/>
              </a:rPr>
              <a:t>zijn</a:t>
            </a:r>
            <a:r>
              <a:rPr lang="de-DE" sz="2100" b="0" i="0" u="none" strike="noStrike" cap="none" dirty="0" smtClean="0">
                <a:solidFill>
                  <a:schemeClr val="dk1"/>
                </a:solidFill>
                <a:latin typeface="Calibri"/>
                <a:ea typeface="Calibri"/>
                <a:cs typeface="Calibri"/>
                <a:sym typeface="Calibri"/>
              </a:rPr>
              <a:t> er? Wat </a:t>
            </a:r>
            <a:r>
              <a:rPr lang="de-DE" sz="2100" b="0" i="0" u="none" strike="noStrike" cap="none" dirty="0" err="1" smtClean="0">
                <a:solidFill>
                  <a:schemeClr val="dk1"/>
                </a:solidFill>
                <a:latin typeface="Calibri"/>
                <a:ea typeface="Calibri"/>
                <a:cs typeface="Calibri"/>
                <a:sym typeface="Calibri"/>
              </a:rPr>
              <a:t>hebben</a:t>
            </a:r>
            <a:r>
              <a:rPr lang="de-DE" sz="2100" b="0" i="0" u="none" strike="noStrike" cap="none" dirty="0" smtClean="0">
                <a:solidFill>
                  <a:schemeClr val="dk1"/>
                </a:solidFill>
                <a:latin typeface="Calibri"/>
                <a:ea typeface="Calibri"/>
                <a:cs typeface="Calibri"/>
                <a:sym typeface="Calibri"/>
              </a:rPr>
              <a:t> </a:t>
            </a:r>
            <a:r>
              <a:rPr lang="de-DE" sz="2100" b="0" i="0" u="none" strike="noStrike" cap="none" dirty="0" err="1" smtClean="0">
                <a:solidFill>
                  <a:schemeClr val="dk1"/>
                </a:solidFill>
                <a:latin typeface="Calibri"/>
                <a:ea typeface="Calibri"/>
                <a:cs typeface="Calibri"/>
                <a:sym typeface="Calibri"/>
              </a:rPr>
              <a:t>ouders</a:t>
            </a:r>
            <a:r>
              <a:rPr lang="de-DE" sz="2100" b="0" i="0" u="none" strike="noStrike" cap="none" dirty="0" smtClean="0">
                <a:solidFill>
                  <a:schemeClr val="dk1"/>
                </a:solidFill>
                <a:latin typeface="Calibri"/>
                <a:ea typeface="Calibri"/>
                <a:cs typeface="Calibri"/>
                <a:sym typeface="Calibri"/>
              </a:rPr>
              <a:t> </a:t>
            </a:r>
            <a:r>
              <a:rPr lang="de-DE" sz="2100" b="0" i="0" u="none" strike="noStrike" cap="none" dirty="0" err="1" smtClean="0">
                <a:solidFill>
                  <a:schemeClr val="dk1"/>
                </a:solidFill>
                <a:latin typeface="Calibri"/>
                <a:ea typeface="Calibri"/>
                <a:cs typeface="Calibri"/>
                <a:sym typeface="Calibri"/>
              </a:rPr>
              <a:t>nodig</a:t>
            </a:r>
            <a:r>
              <a:rPr lang="de-DE" sz="2100" b="0" i="0" u="none" strike="noStrike" cap="none" dirty="0" smtClean="0">
                <a:solidFill>
                  <a:schemeClr val="dk1"/>
                </a:solidFill>
                <a:latin typeface="Calibri"/>
                <a:ea typeface="Calibri"/>
                <a:cs typeface="Calibri"/>
                <a:sym typeface="Calibri"/>
              </a:rPr>
              <a:t>?</a:t>
            </a:r>
            <a:endParaRPr sz="1100" b="0" i="0" u="none" strike="noStrike" cap="none" dirty="0">
              <a:solidFill>
                <a:schemeClr val="dk1"/>
              </a:solidFill>
              <a:latin typeface="Calibri"/>
              <a:ea typeface="Calibri"/>
              <a:cs typeface="Calibri"/>
              <a:sym typeface="Calibri"/>
            </a:endParaRPr>
          </a:p>
          <a:p>
            <a:pPr marL="274320" marR="0" lvl="0" indent="-274320" algn="l" rtl="0">
              <a:lnSpc>
                <a:spcPct val="90000"/>
              </a:lnSpc>
              <a:spcBef>
                <a:spcPts val="600"/>
              </a:spcBef>
              <a:spcAft>
                <a:spcPts val="0"/>
              </a:spcAft>
              <a:buClr>
                <a:schemeClr val="accent1"/>
              </a:buClr>
              <a:buSzPct val="70000"/>
              <a:buFont typeface="Noto Sans Symbols"/>
              <a:buChar char="•"/>
            </a:pPr>
            <a:r>
              <a:rPr lang="de-DE" sz="2400" b="0" i="0" u="none" strike="noStrike" cap="none" dirty="0" smtClean="0">
                <a:solidFill>
                  <a:schemeClr val="dk1"/>
                </a:solidFill>
                <a:latin typeface="Calibri"/>
                <a:ea typeface="Calibri"/>
                <a:cs typeface="Calibri"/>
                <a:sym typeface="Calibri"/>
              </a:rPr>
              <a:t>Wat </a:t>
            </a:r>
            <a:r>
              <a:rPr lang="de-DE" sz="2400" b="0" i="0" u="none" strike="noStrike" cap="none" dirty="0" err="1" smtClean="0">
                <a:solidFill>
                  <a:schemeClr val="dk1"/>
                </a:solidFill>
                <a:latin typeface="Calibri"/>
                <a:ea typeface="Calibri"/>
                <a:cs typeface="Calibri"/>
                <a:sym typeface="Calibri"/>
              </a:rPr>
              <a:t>nog</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smtClean="0">
                <a:solidFill>
                  <a:schemeClr val="dk1"/>
                </a:solidFill>
                <a:latin typeface="Calibri"/>
                <a:ea typeface="Calibri"/>
                <a:cs typeface="Calibri"/>
                <a:sym typeface="Calibri"/>
              </a:rPr>
              <a:t>interessant </a:t>
            </a:r>
            <a:r>
              <a:rPr lang="de-DE" sz="2400" b="0" i="0" u="none" strike="noStrike" cap="none" dirty="0" err="1" smtClean="0">
                <a:solidFill>
                  <a:schemeClr val="dk1"/>
                </a:solidFill>
                <a:latin typeface="Calibri"/>
                <a:ea typeface="Calibri"/>
                <a:cs typeface="Calibri"/>
                <a:sym typeface="Calibri"/>
              </a:rPr>
              <a:t>is</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zijn</a:t>
            </a:r>
            <a:r>
              <a:rPr lang="de-DE" sz="2400" b="0" i="0" u="none" strike="noStrike" cap="none" dirty="0" smtClean="0">
                <a:solidFill>
                  <a:schemeClr val="dk1"/>
                </a:solidFill>
                <a:latin typeface="Calibri"/>
                <a:ea typeface="Calibri"/>
                <a:cs typeface="Calibri"/>
                <a:sym typeface="Calibri"/>
              </a:rPr>
              <a:t>:</a:t>
            </a:r>
            <a:endParaRPr lang="de-DE" sz="2400" b="0" i="0" u="none" strike="noStrike" cap="none" dirty="0">
              <a:solidFill>
                <a:schemeClr val="dk1"/>
              </a:solidFill>
              <a:latin typeface="Calibri"/>
              <a:ea typeface="Calibri"/>
              <a:cs typeface="Calibri"/>
              <a:sym typeface="Calibri"/>
            </a:endParaRPr>
          </a:p>
          <a:p>
            <a:pPr marL="640080" marR="0" lvl="1" indent="-284480" algn="l" rtl="0">
              <a:lnSpc>
                <a:spcPct val="90000"/>
              </a:lnSpc>
              <a:spcBef>
                <a:spcPts val="420"/>
              </a:spcBef>
              <a:spcAft>
                <a:spcPts val="0"/>
              </a:spcAft>
              <a:buClr>
                <a:schemeClr val="accent1"/>
              </a:buClr>
              <a:buSzPct val="79999"/>
              <a:buFont typeface="Noto Sans Symbols"/>
              <a:buChar char="●"/>
            </a:pPr>
            <a:r>
              <a:rPr lang="de-DE" sz="2100" b="0" i="0" u="none" strike="noStrike" cap="none" dirty="0" smtClean="0">
                <a:solidFill>
                  <a:schemeClr val="dk1"/>
                </a:solidFill>
                <a:latin typeface="Calibri"/>
                <a:ea typeface="Calibri"/>
                <a:cs typeface="Calibri"/>
                <a:sym typeface="Calibri"/>
              </a:rPr>
              <a:t>Resultaten van de </a:t>
            </a:r>
            <a:r>
              <a:rPr lang="de-DE" dirty="0" err="1" smtClean="0">
                <a:latin typeface="Calibri"/>
                <a:ea typeface="Calibri"/>
                <a:cs typeface="Calibri"/>
                <a:sym typeface="Calibri"/>
              </a:rPr>
              <a:t>behoeften</a:t>
            </a:r>
            <a:r>
              <a:rPr lang="de-DE" dirty="0" smtClean="0">
                <a:latin typeface="Calibri"/>
                <a:ea typeface="Calibri"/>
                <a:cs typeface="Calibri"/>
                <a:sym typeface="Calibri"/>
              </a:rPr>
              <a:t>, per </a:t>
            </a:r>
            <a:r>
              <a:rPr lang="de-DE" dirty="0" err="1" smtClean="0">
                <a:latin typeface="Calibri"/>
                <a:ea typeface="Calibri"/>
                <a:cs typeface="Calibri"/>
                <a:sym typeface="Calibri"/>
              </a:rPr>
              <a:t>land</a:t>
            </a:r>
            <a:r>
              <a:rPr lang="de-DE" dirty="0" smtClean="0">
                <a:latin typeface="Calibri"/>
                <a:ea typeface="Calibri"/>
                <a:cs typeface="Calibri"/>
                <a:sym typeface="Calibri"/>
              </a:rPr>
              <a:t> en per </a:t>
            </a:r>
            <a:r>
              <a:rPr lang="de-DE" dirty="0" err="1" smtClean="0">
                <a:latin typeface="Calibri"/>
                <a:ea typeface="Calibri"/>
                <a:cs typeface="Calibri"/>
                <a:sym typeface="Calibri"/>
              </a:rPr>
              <a:t>leeftijd</a:t>
            </a:r>
            <a:r>
              <a:rPr lang="de-DE" dirty="0" smtClean="0">
                <a:latin typeface="Calibri"/>
                <a:ea typeface="Calibri"/>
                <a:cs typeface="Calibri"/>
                <a:sym typeface="Calibri"/>
              </a:rPr>
              <a:t> van </a:t>
            </a:r>
            <a:r>
              <a:rPr lang="de-DE" dirty="0" err="1" smtClean="0">
                <a:latin typeface="Calibri"/>
                <a:ea typeface="Calibri"/>
                <a:cs typeface="Calibri"/>
                <a:sym typeface="Calibri"/>
              </a:rPr>
              <a:t>het</a:t>
            </a:r>
            <a:r>
              <a:rPr lang="de-DE" dirty="0" smtClean="0">
                <a:latin typeface="Calibri"/>
                <a:ea typeface="Calibri"/>
                <a:cs typeface="Calibri"/>
                <a:sym typeface="Calibri"/>
              </a:rPr>
              <a:t> </a:t>
            </a:r>
            <a:r>
              <a:rPr lang="de-DE" dirty="0" err="1" smtClean="0">
                <a:latin typeface="Calibri"/>
                <a:ea typeface="Calibri"/>
                <a:cs typeface="Calibri"/>
                <a:sym typeface="Calibri"/>
              </a:rPr>
              <a:t>kind</a:t>
            </a:r>
            <a:r>
              <a:rPr lang="de-DE" sz="2100" b="0" i="0" u="none" strike="noStrike" cap="none" dirty="0" smtClean="0">
                <a:solidFill>
                  <a:schemeClr val="dk1"/>
                </a:solidFill>
                <a:latin typeface="Calibri"/>
                <a:ea typeface="Calibri"/>
                <a:cs typeface="Calibri"/>
                <a:sym typeface="Calibri"/>
              </a:rPr>
              <a:t> </a:t>
            </a:r>
            <a:endParaRPr lang="de-DE" sz="2100" b="0" i="0" u="none" strike="noStrike" cap="none" dirty="0">
              <a:solidFill>
                <a:schemeClr val="dk1"/>
              </a:solidFill>
              <a:latin typeface="Calibri"/>
              <a:ea typeface="Calibri"/>
              <a:cs typeface="Calibri"/>
              <a:sym typeface="Calibri"/>
            </a:endParaRPr>
          </a:p>
          <a:p>
            <a:pPr marL="0" marR="0" lvl="0" indent="0" algn="ctr" rtl="0">
              <a:lnSpc>
                <a:spcPct val="105000"/>
              </a:lnSpc>
              <a:spcBef>
                <a:spcPts val="600"/>
              </a:spcBef>
              <a:spcAft>
                <a:spcPts val="0"/>
              </a:spcAft>
              <a:buClr>
                <a:schemeClr val="accent1"/>
              </a:buClr>
              <a:buSzPct val="25000"/>
              <a:buFont typeface="Noto Sans Symbols"/>
              <a:buNone/>
            </a:pPr>
            <a:endParaRPr sz="2400" b="1" i="0" u="none" strike="noStrike" cap="none" dirty="0">
              <a:solidFill>
                <a:schemeClr val="dk1"/>
              </a:solidFill>
              <a:latin typeface="Calibri"/>
              <a:ea typeface="Calibri"/>
              <a:cs typeface="Calibri"/>
              <a:sym typeface="Calibri"/>
            </a:endParaRPr>
          </a:p>
          <a:p>
            <a:pPr marL="0" marR="0" lvl="0" indent="0" algn="ctr" rtl="0">
              <a:lnSpc>
                <a:spcPct val="105000"/>
              </a:lnSpc>
              <a:spcBef>
                <a:spcPts val="600"/>
              </a:spcBef>
              <a:spcAft>
                <a:spcPts val="0"/>
              </a:spcAft>
              <a:buClr>
                <a:schemeClr val="accent1"/>
              </a:buClr>
              <a:buSzPct val="25000"/>
              <a:buFont typeface="Noto Sans Symbols"/>
              <a:buNone/>
            </a:pPr>
            <a:endParaRPr sz="2400" b="1" i="0" u="none" strike="noStrike" cap="none" dirty="0">
              <a:solidFill>
                <a:schemeClr val="dk1"/>
              </a:solidFill>
              <a:latin typeface="Calibri"/>
              <a:ea typeface="Calibri"/>
              <a:cs typeface="Calibri"/>
              <a:sym typeface="Calibri"/>
            </a:endParaRPr>
          </a:p>
          <a:p>
            <a:pPr marL="0" marR="0" lvl="0" indent="0" algn="ctr" rtl="0">
              <a:lnSpc>
                <a:spcPct val="105000"/>
              </a:lnSpc>
              <a:spcBef>
                <a:spcPts val="600"/>
              </a:spcBef>
              <a:spcAft>
                <a:spcPts val="0"/>
              </a:spcAft>
              <a:buClr>
                <a:schemeClr val="accent1"/>
              </a:buClr>
              <a:buSzPct val="25000"/>
              <a:buFont typeface="Noto Sans Symbols"/>
              <a:buNone/>
            </a:pPr>
            <a:endParaRPr sz="2400" b="1" i="0" u="none" strike="noStrike" cap="none" dirty="0">
              <a:solidFill>
                <a:schemeClr val="dk1"/>
              </a:solidFill>
              <a:latin typeface="Calibri"/>
              <a:ea typeface="Calibri"/>
              <a:cs typeface="Calibri"/>
              <a:sym typeface="Calibri"/>
            </a:endParaRPr>
          </a:p>
          <a:p>
            <a:pPr marL="274320" marR="0" lvl="0" indent="-274320" algn="ctr" rtl="0">
              <a:lnSpc>
                <a:spcPct val="10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a:p>
            <a:pPr marL="274320" marR="0" lvl="0" indent="-274320" algn="ctr" rtl="0">
              <a:lnSpc>
                <a:spcPct val="10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154" name="Shape 154"/>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i="0" u="none" strike="noStrike" cap="none">
                <a:solidFill>
                  <a:srgbClr val="FFFFFF"/>
                </a:solidFill>
                <a:latin typeface="Calibri"/>
                <a:ea typeface="Calibri"/>
                <a:cs typeface="Calibri"/>
                <a:sym typeface="Calibri"/>
              </a:rPr>
              <a:t>2</a:t>
            </a:fld>
            <a:endParaRPr lang="de-DE" sz="1400" b="1" i="0" u="none" strike="noStrike" cap="none">
              <a:solidFill>
                <a:srgbClr val="FFFFFF"/>
              </a:solidFill>
              <a:latin typeface="Calibri"/>
              <a:ea typeface="Calibri"/>
              <a:cs typeface="Calibri"/>
              <a:sym typeface="Calibri"/>
            </a:endParaRPr>
          </a:p>
        </p:txBody>
      </p:sp>
      <p:pic>
        <p:nvPicPr>
          <p:cNvPr id="155" name="Shape 155"/>
          <p:cNvPicPr preferRelativeResize="0"/>
          <p:nvPr/>
        </p:nvPicPr>
        <p:blipFill rotWithShape="1">
          <a:blip r:embed="rId3">
            <a:alphaModFix/>
          </a:blip>
          <a:srcRect/>
          <a:stretch/>
        </p:blipFill>
        <p:spPr>
          <a:xfrm>
            <a:off x="3059832" y="6199071"/>
            <a:ext cx="2088232" cy="62664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20</a:t>
            </a:fld>
            <a:endParaRPr lang="de-DE" sz="1400" b="1">
              <a:solidFill>
                <a:srgbClr val="FFFFFF"/>
              </a:solidFill>
              <a:latin typeface="Calibri"/>
              <a:ea typeface="Calibri"/>
              <a:cs typeface="Calibri"/>
              <a:sym typeface="Calibri"/>
            </a:endParaRPr>
          </a:p>
        </p:txBody>
      </p:sp>
      <p:sp>
        <p:nvSpPr>
          <p:cNvPr id="314" name="Shape 314"/>
          <p:cNvSpPr txBox="1">
            <a:spLocks noGrp="1"/>
          </p:cNvSpPr>
          <p:nvPr>
            <p:ph type="title"/>
          </p:nvPr>
        </p:nvSpPr>
        <p:spPr>
          <a:xfrm>
            <a:off x="827583" y="188640"/>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b="0" i="0" u="none" strike="noStrike" cap="small" dirty="0" smtClean="0">
                <a:solidFill>
                  <a:schemeClr val="dk2"/>
                </a:solidFill>
                <a:latin typeface="Calibri"/>
                <a:ea typeface="Calibri"/>
                <a:cs typeface="Calibri"/>
                <a:sym typeface="Calibri"/>
              </a:rPr>
              <a:t>Wie </a:t>
            </a:r>
            <a:r>
              <a:rPr lang="de-DE" sz="2700" b="0" i="0" u="none" strike="noStrike" cap="small" dirty="0" err="1" smtClean="0">
                <a:solidFill>
                  <a:schemeClr val="dk2"/>
                </a:solidFill>
                <a:latin typeface="Calibri"/>
                <a:ea typeface="Calibri"/>
                <a:cs typeface="Calibri"/>
                <a:sym typeface="Calibri"/>
              </a:rPr>
              <a:t>kan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mijn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persoonlijke</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gegevens</a:t>
            </a:r>
            <a:r>
              <a:rPr lang="de-DE" sz="2700" b="0" i="0" u="none" strike="noStrike" cap="small" dirty="0" smtClean="0">
                <a:solidFill>
                  <a:schemeClr val="dk2"/>
                </a:solidFill>
                <a:latin typeface="Calibri"/>
                <a:ea typeface="Calibri"/>
                <a:cs typeface="Calibri"/>
                <a:sym typeface="Calibri"/>
              </a:rPr>
              <a:t> en die van </a:t>
            </a:r>
            <a:r>
              <a:rPr lang="de-DE" sz="2700" b="0" i="0" u="none" strike="noStrike" cap="small" dirty="0" err="1" smtClean="0">
                <a:solidFill>
                  <a:schemeClr val="dk2"/>
                </a:solidFill>
                <a:latin typeface="Calibri"/>
                <a:ea typeface="Calibri"/>
                <a:cs typeface="Calibri"/>
                <a:sym typeface="Calibri"/>
              </a:rPr>
              <a:t>mijn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kind</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inkijken</a:t>
            </a:r>
            <a:r>
              <a:rPr lang="de-DE" sz="2700" dirty="0">
                <a:latin typeface="Calibri"/>
                <a:ea typeface="Calibri"/>
                <a:cs typeface="Calibri"/>
                <a:sym typeface="Calibri"/>
              </a:rPr>
              <a:t>?</a:t>
            </a:r>
            <a:endParaRPr lang="de-DE" sz="2700" b="0" i="0" u="none" strike="noStrike" cap="small" dirty="0">
              <a:solidFill>
                <a:schemeClr val="dk2"/>
              </a:solidFill>
              <a:latin typeface="Calibri"/>
              <a:ea typeface="Calibri"/>
              <a:cs typeface="Calibri"/>
              <a:sym typeface="Calibri"/>
            </a:endParaRPr>
          </a:p>
        </p:txBody>
      </p:sp>
      <p:sp>
        <p:nvSpPr>
          <p:cNvPr id="315" name="Shape 315"/>
          <p:cNvSpPr txBox="1"/>
          <p:nvPr/>
        </p:nvSpPr>
        <p:spPr>
          <a:xfrm>
            <a:off x="539552" y="1628800"/>
            <a:ext cx="31942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Goed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geïnformeerd</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16" name="Shape 316"/>
          <p:cNvSpPr txBox="1"/>
          <p:nvPr/>
        </p:nvSpPr>
        <p:spPr>
          <a:xfrm>
            <a:off x="6084167" y="2420888"/>
            <a:ext cx="239120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Behoefte</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aan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ondersteuning</a:t>
            </a:r>
            <a:r>
              <a:rPr lang="de-DE" sz="1800" dirty="0" smtClean="0">
                <a:solidFill>
                  <a:schemeClr val="dk1"/>
                </a:solidFill>
                <a:latin typeface="Calibri"/>
                <a:ea typeface="Calibri"/>
                <a:cs typeface="Calibri"/>
                <a:sym typeface="Calibri"/>
              </a:rPr>
              <a:t>/</a:t>
            </a:r>
          </a:p>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Informatie</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17" name="Shape 317"/>
          <p:cNvSpPr txBox="1"/>
          <p:nvPr/>
        </p:nvSpPr>
        <p:spPr>
          <a:xfrm>
            <a:off x="6519332" y="3335867"/>
            <a:ext cx="125867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4800" b="1">
                <a:solidFill>
                  <a:schemeClr val="dk1"/>
                </a:solidFill>
                <a:latin typeface="Calibri"/>
                <a:ea typeface="Calibri"/>
                <a:cs typeface="Calibri"/>
                <a:sym typeface="Calibri"/>
              </a:rPr>
              <a:t>58%</a:t>
            </a:r>
          </a:p>
        </p:txBody>
      </p:sp>
      <p:pic>
        <p:nvPicPr>
          <p:cNvPr id="318" name="Shape 318"/>
          <p:cNvPicPr preferRelativeResize="0"/>
          <p:nvPr/>
        </p:nvPicPr>
        <p:blipFill rotWithShape="1">
          <a:blip r:embed="rId3">
            <a:alphaModFix/>
          </a:blip>
          <a:srcRect/>
          <a:stretch/>
        </p:blipFill>
        <p:spPr>
          <a:xfrm>
            <a:off x="107504" y="1916832"/>
            <a:ext cx="5343768" cy="4896543"/>
          </a:xfrm>
          <a:prstGeom prst="rect">
            <a:avLst/>
          </a:prstGeom>
          <a:noFill/>
          <a:ln>
            <a:noFill/>
          </a:ln>
        </p:spPr>
      </p:pic>
      <p:pic>
        <p:nvPicPr>
          <p:cNvPr id="319" name="Shape 319"/>
          <p:cNvPicPr preferRelativeResize="0"/>
          <p:nvPr/>
        </p:nvPicPr>
        <p:blipFill rotWithShape="1">
          <a:blip r:embed="rId4">
            <a:alphaModFix/>
          </a:blip>
          <a:srcRect/>
          <a:stretch/>
        </p:blipFill>
        <p:spPr>
          <a:xfrm>
            <a:off x="6559689" y="6348882"/>
            <a:ext cx="1440160" cy="432172"/>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21</a:t>
            </a:fld>
            <a:endParaRPr lang="de-DE" sz="1400" b="1">
              <a:solidFill>
                <a:srgbClr val="FFFFFF"/>
              </a:solidFill>
              <a:latin typeface="Calibri"/>
              <a:ea typeface="Calibri"/>
              <a:cs typeface="Calibri"/>
              <a:sym typeface="Calibri"/>
            </a:endParaRPr>
          </a:p>
        </p:txBody>
      </p:sp>
      <p:sp>
        <p:nvSpPr>
          <p:cNvPr id="325" name="Shape 325"/>
          <p:cNvSpPr txBox="1">
            <a:spLocks noGrp="1"/>
          </p:cNvSpPr>
          <p:nvPr>
            <p:ph type="title"/>
          </p:nvPr>
        </p:nvSpPr>
        <p:spPr>
          <a:xfrm>
            <a:off x="827583" y="188640"/>
            <a:ext cx="7467600" cy="1143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Calibri"/>
              <a:buNone/>
            </a:pPr>
            <a:r>
              <a:rPr lang="de-DE" sz="2700" b="0" i="0" u="none" strike="noStrike" cap="small" dirty="0" smtClean="0">
                <a:solidFill>
                  <a:schemeClr val="dk2"/>
                </a:solidFill>
                <a:latin typeface="Calibri"/>
                <a:ea typeface="Calibri"/>
                <a:cs typeface="Calibri"/>
                <a:sym typeface="Calibri"/>
              </a:rPr>
              <a:t>Hoe </a:t>
            </a:r>
            <a:r>
              <a:rPr lang="de-DE" sz="2700" b="0" i="0" u="none" strike="noStrike" cap="small" dirty="0" err="1" smtClean="0">
                <a:solidFill>
                  <a:schemeClr val="dk2"/>
                </a:solidFill>
                <a:latin typeface="Calibri"/>
                <a:ea typeface="Calibri"/>
                <a:cs typeface="Calibri"/>
                <a:sym typeface="Calibri"/>
              </a:rPr>
              <a:t>kan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ik</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persoonlijke</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gegevens</a:t>
            </a:r>
            <a:r>
              <a:rPr lang="de-DE" sz="2700" b="0" i="0" u="none" strike="noStrike" cap="small" dirty="0" smtClean="0">
                <a:solidFill>
                  <a:schemeClr val="dk2"/>
                </a:solidFill>
                <a:latin typeface="Calibri"/>
                <a:ea typeface="Calibri"/>
                <a:cs typeface="Calibri"/>
                <a:sym typeface="Calibri"/>
              </a:rPr>
              <a:t> van </a:t>
            </a:r>
            <a:r>
              <a:rPr lang="de-DE" sz="2700" b="0" i="0" u="none" strike="noStrike" cap="small" dirty="0" err="1" smtClean="0">
                <a:solidFill>
                  <a:schemeClr val="dk2"/>
                </a:solidFill>
                <a:latin typeface="Calibri"/>
                <a:ea typeface="Calibri"/>
                <a:cs typeface="Calibri"/>
                <a:sym typeface="Calibri"/>
              </a:rPr>
              <a:t>het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internet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verwijderen</a:t>
            </a:r>
            <a:r>
              <a:rPr lang="de-DE" sz="2700" dirty="0" smtClean="0">
                <a:latin typeface="Calibri"/>
                <a:ea typeface="Calibri"/>
                <a:cs typeface="Calibri"/>
                <a:sym typeface="Calibri"/>
              </a:rPr>
              <a:t>?</a:t>
            </a:r>
            <a:endParaRPr lang="de-DE" sz="2700" b="0" i="0" u="none" strike="noStrike" cap="small" dirty="0">
              <a:solidFill>
                <a:schemeClr val="dk2"/>
              </a:solidFill>
              <a:latin typeface="Calibri"/>
              <a:ea typeface="Calibri"/>
              <a:cs typeface="Calibri"/>
              <a:sym typeface="Calibri"/>
            </a:endParaRPr>
          </a:p>
        </p:txBody>
      </p:sp>
      <p:sp>
        <p:nvSpPr>
          <p:cNvPr id="326" name="Shape 326"/>
          <p:cNvSpPr txBox="1"/>
          <p:nvPr/>
        </p:nvSpPr>
        <p:spPr>
          <a:xfrm>
            <a:off x="539552" y="1700808"/>
            <a:ext cx="482453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Goed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geïnformeerd</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27" name="Shape 327"/>
          <p:cNvSpPr txBox="1"/>
          <p:nvPr/>
        </p:nvSpPr>
        <p:spPr>
          <a:xfrm>
            <a:off x="6084167" y="2420888"/>
            <a:ext cx="239120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Behoefte</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aan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ondersteuning</a:t>
            </a:r>
            <a:r>
              <a:rPr lang="de-DE" sz="1800" dirty="0" smtClean="0">
                <a:solidFill>
                  <a:schemeClr val="dk1"/>
                </a:solidFill>
                <a:latin typeface="Calibri"/>
                <a:ea typeface="Calibri"/>
                <a:cs typeface="Calibri"/>
                <a:sym typeface="Calibri"/>
              </a:rPr>
              <a:t>/</a:t>
            </a:r>
          </a:p>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Informatie</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28" name="Shape 328"/>
          <p:cNvSpPr txBox="1"/>
          <p:nvPr/>
        </p:nvSpPr>
        <p:spPr>
          <a:xfrm>
            <a:off x="6519332" y="3335867"/>
            <a:ext cx="125867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4800" b="1">
                <a:solidFill>
                  <a:schemeClr val="dk1"/>
                </a:solidFill>
                <a:latin typeface="Calibri"/>
                <a:ea typeface="Calibri"/>
                <a:cs typeface="Calibri"/>
                <a:sym typeface="Calibri"/>
              </a:rPr>
              <a:t>61%</a:t>
            </a:r>
          </a:p>
        </p:txBody>
      </p:sp>
      <p:pic>
        <p:nvPicPr>
          <p:cNvPr id="329" name="Shape 329"/>
          <p:cNvPicPr preferRelativeResize="0"/>
          <p:nvPr/>
        </p:nvPicPr>
        <p:blipFill rotWithShape="1">
          <a:blip r:embed="rId3">
            <a:alphaModFix/>
          </a:blip>
          <a:srcRect/>
          <a:stretch/>
        </p:blipFill>
        <p:spPr>
          <a:xfrm>
            <a:off x="195188" y="2044700"/>
            <a:ext cx="5168900" cy="4813299"/>
          </a:xfrm>
          <a:prstGeom prst="rect">
            <a:avLst/>
          </a:prstGeom>
          <a:noFill/>
          <a:ln>
            <a:noFill/>
          </a:ln>
        </p:spPr>
      </p:pic>
      <p:pic>
        <p:nvPicPr>
          <p:cNvPr id="330" name="Shape 330"/>
          <p:cNvPicPr preferRelativeResize="0"/>
          <p:nvPr/>
        </p:nvPicPr>
        <p:blipFill rotWithShape="1">
          <a:blip r:embed="rId4">
            <a:alphaModFix/>
          </a:blip>
          <a:srcRect/>
          <a:stretch/>
        </p:blipFill>
        <p:spPr>
          <a:xfrm>
            <a:off x="6559689" y="6348882"/>
            <a:ext cx="1440160" cy="432172"/>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22</a:t>
            </a:fld>
            <a:endParaRPr lang="de-DE" sz="1400" b="1">
              <a:solidFill>
                <a:srgbClr val="FFFFFF"/>
              </a:solidFill>
              <a:latin typeface="Calibri"/>
              <a:ea typeface="Calibri"/>
              <a:cs typeface="Calibri"/>
              <a:sym typeface="Calibri"/>
            </a:endParaRPr>
          </a:p>
        </p:txBody>
      </p:sp>
      <p:sp>
        <p:nvSpPr>
          <p:cNvPr id="336" name="Shape 336"/>
          <p:cNvSpPr txBox="1">
            <a:spLocks noGrp="1"/>
          </p:cNvSpPr>
          <p:nvPr>
            <p:ph type="title"/>
          </p:nvPr>
        </p:nvSpPr>
        <p:spPr>
          <a:xfrm>
            <a:off x="827583" y="188640"/>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b="0" i="0" u="none" strike="noStrike" cap="small" dirty="0" smtClean="0">
                <a:solidFill>
                  <a:schemeClr val="dk2"/>
                </a:solidFill>
                <a:latin typeface="Calibri"/>
                <a:ea typeface="Calibri"/>
                <a:cs typeface="Calibri"/>
                <a:sym typeface="Calibri"/>
              </a:rPr>
              <a:t>Hoe </a:t>
            </a:r>
            <a:r>
              <a:rPr lang="de-DE" sz="2700" b="0" i="0" u="none" strike="noStrike" cap="small" dirty="0" err="1" smtClean="0">
                <a:solidFill>
                  <a:schemeClr val="dk2"/>
                </a:solidFill>
                <a:latin typeface="Calibri"/>
                <a:ea typeface="Calibri"/>
                <a:cs typeface="Calibri"/>
                <a:sym typeface="Calibri"/>
              </a:rPr>
              <a:t>kan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ik</a:t>
            </a:r>
            <a:r>
              <a:rPr lang="de-DE" sz="2700" b="0" i="0" u="none" strike="noStrike" cap="small" dirty="0" smtClean="0">
                <a:solidFill>
                  <a:schemeClr val="dk2"/>
                </a:solidFill>
                <a:latin typeface="Calibri"/>
                <a:ea typeface="Calibri"/>
                <a:cs typeface="Calibri"/>
                <a:sym typeface="Calibri"/>
              </a:rPr>
              <a:t> de </a:t>
            </a:r>
            <a:r>
              <a:rPr lang="de-DE" sz="2700" b="0" i="0" u="none" strike="noStrike" cap="small" dirty="0" err="1" smtClean="0">
                <a:solidFill>
                  <a:schemeClr val="dk2"/>
                </a:solidFill>
                <a:latin typeface="Calibri"/>
                <a:ea typeface="Calibri"/>
                <a:cs typeface="Calibri"/>
                <a:sym typeface="Calibri"/>
              </a:rPr>
              <a:t>veiligheid</a:t>
            </a:r>
            <a:r>
              <a:rPr lang="de-DE" sz="2700" b="0" i="0" u="none" strike="noStrike" cap="small" dirty="0" smtClean="0">
                <a:solidFill>
                  <a:schemeClr val="dk2"/>
                </a:solidFill>
                <a:latin typeface="Calibri"/>
                <a:ea typeface="Calibri"/>
                <a:cs typeface="Calibri"/>
                <a:sym typeface="Calibri"/>
              </a:rPr>
              <a:t> van </a:t>
            </a:r>
            <a:r>
              <a:rPr lang="de-DE" sz="2700" b="0" i="0" u="none" strike="noStrike" cap="small" dirty="0" err="1" smtClean="0">
                <a:solidFill>
                  <a:schemeClr val="dk2"/>
                </a:solidFill>
                <a:latin typeface="Calibri"/>
                <a:ea typeface="Calibri"/>
                <a:cs typeface="Calibri"/>
                <a:sym typeface="Calibri"/>
              </a:rPr>
              <a:t>een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paswoord</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beoordelen</a:t>
            </a:r>
            <a:r>
              <a:rPr lang="de-DE" sz="2700" b="0" i="0" u="none" strike="noStrike" cap="small" dirty="0" smtClean="0">
                <a:solidFill>
                  <a:schemeClr val="dk2"/>
                </a:solidFill>
                <a:latin typeface="Calibri"/>
                <a:ea typeface="Calibri"/>
                <a:cs typeface="Calibri"/>
                <a:sym typeface="Calibri"/>
              </a:rPr>
              <a:t>?</a:t>
            </a:r>
            <a:endParaRPr lang="de-DE" sz="2700" b="0" i="0" u="none" strike="noStrike" cap="small" dirty="0">
              <a:solidFill>
                <a:schemeClr val="dk2"/>
              </a:solidFill>
              <a:latin typeface="Calibri"/>
              <a:ea typeface="Calibri"/>
              <a:cs typeface="Calibri"/>
              <a:sym typeface="Calibri"/>
            </a:endParaRPr>
          </a:p>
        </p:txBody>
      </p:sp>
      <p:sp>
        <p:nvSpPr>
          <p:cNvPr id="337" name="Shape 337"/>
          <p:cNvSpPr txBox="1"/>
          <p:nvPr/>
        </p:nvSpPr>
        <p:spPr>
          <a:xfrm>
            <a:off x="539552" y="1628800"/>
            <a:ext cx="36514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Goed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geïnformeerd</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38" name="Shape 338"/>
          <p:cNvSpPr txBox="1"/>
          <p:nvPr/>
        </p:nvSpPr>
        <p:spPr>
          <a:xfrm>
            <a:off x="6084167" y="2420888"/>
            <a:ext cx="239120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Behoefte</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aan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ondersteuning</a:t>
            </a:r>
            <a:r>
              <a:rPr lang="de-DE" sz="1800" dirty="0" smtClean="0">
                <a:solidFill>
                  <a:schemeClr val="dk1"/>
                </a:solidFill>
                <a:latin typeface="Calibri"/>
                <a:ea typeface="Calibri"/>
                <a:cs typeface="Calibri"/>
                <a:sym typeface="Calibri"/>
              </a:rPr>
              <a:t>/</a:t>
            </a:r>
          </a:p>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Informatie</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39" name="Shape 339"/>
          <p:cNvSpPr txBox="1"/>
          <p:nvPr/>
        </p:nvSpPr>
        <p:spPr>
          <a:xfrm>
            <a:off x="6519332" y="3335867"/>
            <a:ext cx="125867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4800" b="1">
                <a:solidFill>
                  <a:schemeClr val="dk1"/>
                </a:solidFill>
                <a:latin typeface="Calibri"/>
                <a:ea typeface="Calibri"/>
                <a:cs typeface="Calibri"/>
                <a:sym typeface="Calibri"/>
              </a:rPr>
              <a:t>36%</a:t>
            </a:r>
          </a:p>
        </p:txBody>
      </p:sp>
      <p:pic>
        <p:nvPicPr>
          <p:cNvPr id="340" name="Shape 340"/>
          <p:cNvPicPr preferRelativeResize="0"/>
          <p:nvPr/>
        </p:nvPicPr>
        <p:blipFill rotWithShape="1">
          <a:blip r:embed="rId3">
            <a:alphaModFix/>
          </a:blip>
          <a:srcRect/>
          <a:stretch/>
        </p:blipFill>
        <p:spPr>
          <a:xfrm>
            <a:off x="107504" y="1988840"/>
            <a:ext cx="5544615" cy="4824535"/>
          </a:xfrm>
          <a:prstGeom prst="rect">
            <a:avLst/>
          </a:prstGeom>
          <a:noFill/>
          <a:ln>
            <a:noFill/>
          </a:ln>
        </p:spPr>
      </p:pic>
      <p:pic>
        <p:nvPicPr>
          <p:cNvPr id="341" name="Shape 341"/>
          <p:cNvPicPr preferRelativeResize="0"/>
          <p:nvPr/>
        </p:nvPicPr>
        <p:blipFill rotWithShape="1">
          <a:blip r:embed="rId4">
            <a:alphaModFix/>
          </a:blip>
          <a:srcRect/>
          <a:stretch/>
        </p:blipFill>
        <p:spPr>
          <a:xfrm>
            <a:off x="6559689" y="6348882"/>
            <a:ext cx="1440160" cy="432172"/>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23</a:t>
            </a:fld>
            <a:endParaRPr lang="de-DE" sz="1400" b="1">
              <a:solidFill>
                <a:srgbClr val="FFFFFF"/>
              </a:solidFill>
              <a:latin typeface="Calibri"/>
              <a:ea typeface="Calibri"/>
              <a:cs typeface="Calibri"/>
              <a:sym typeface="Calibri"/>
            </a:endParaRPr>
          </a:p>
        </p:txBody>
      </p:sp>
      <p:sp>
        <p:nvSpPr>
          <p:cNvPr id="347" name="Shape 347"/>
          <p:cNvSpPr txBox="1">
            <a:spLocks noGrp="1"/>
          </p:cNvSpPr>
          <p:nvPr>
            <p:ph type="title"/>
          </p:nvPr>
        </p:nvSpPr>
        <p:spPr>
          <a:xfrm>
            <a:off x="827583" y="188640"/>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b="0" i="0" u="none" strike="noStrike" cap="small" dirty="0" smtClean="0">
                <a:solidFill>
                  <a:schemeClr val="dk2"/>
                </a:solidFill>
                <a:latin typeface="Calibri"/>
                <a:ea typeface="Calibri"/>
                <a:cs typeface="Calibri"/>
                <a:sym typeface="Calibri"/>
              </a:rPr>
              <a:t>Hoe </a:t>
            </a:r>
            <a:r>
              <a:rPr lang="de-DE" sz="2700" b="0" i="0" u="none" strike="noStrike" cap="small" dirty="0" err="1" smtClean="0">
                <a:solidFill>
                  <a:schemeClr val="dk2"/>
                </a:solidFill>
                <a:latin typeface="Calibri"/>
                <a:ea typeface="Calibri"/>
                <a:cs typeface="Calibri"/>
                <a:sym typeface="Calibri"/>
              </a:rPr>
              <a:t>ga</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ik</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veilig</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met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paswoorden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om</a:t>
            </a:r>
            <a:r>
              <a:rPr lang="de-DE" sz="2700" b="0" i="0" u="none" strike="noStrike" cap="small" dirty="0" smtClean="0">
                <a:solidFill>
                  <a:schemeClr val="dk2"/>
                </a:solidFill>
                <a:latin typeface="Calibri"/>
                <a:ea typeface="Calibri"/>
                <a:cs typeface="Calibri"/>
                <a:sym typeface="Calibri"/>
              </a:rPr>
              <a:t>?</a:t>
            </a:r>
            <a:r>
              <a:rPr lang="de-DE" sz="2700" b="0" i="0" u="none" strike="noStrike" cap="small" dirty="0">
                <a:solidFill>
                  <a:schemeClr val="dk2"/>
                </a:solidFill>
                <a:latin typeface="Calibri"/>
                <a:ea typeface="Calibri"/>
                <a:cs typeface="Calibri"/>
                <a:sym typeface="Calibri"/>
              </a:rPr>
              <a:t/>
            </a:r>
            <a:br>
              <a:rPr lang="de-DE" sz="2700" b="0" i="0" u="none" strike="noStrike" cap="small" dirty="0">
                <a:solidFill>
                  <a:schemeClr val="dk2"/>
                </a:solidFill>
                <a:latin typeface="Calibri"/>
                <a:ea typeface="Calibri"/>
                <a:cs typeface="Calibri"/>
                <a:sym typeface="Calibri"/>
              </a:rPr>
            </a:br>
            <a:endParaRPr lang="de-DE" sz="2700" b="0" i="0" u="none" strike="noStrike" cap="small" dirty="0">
              <a:solidFill>
                <a:schemeClr val="dk2"/>
              </a:solidFill>
              <a:latin typeface="Calibri"/>
              <a:ea typeface="Calibri"/>
              <a:cs typeface="Calibri"/>
              <a:sym typeface="Calibri"/>
            </a:endParaRPr>
          </a:p>
        </p:txBody>
      </p:sp>
      <p:sp>
        <p:nvSpPr>
          <p:cNvPr id="348" name="Shape 348"/>
          <p:cNvSpPr txBox="1"/>
          <p:nvPr/>
        </p:nvSpPr>
        <p:spPr>
          <a:xfrm>
            <a:off x="539552" y="1628800"/>
            <a:ext cx="28005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Goed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geïnformeerd</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49" name="Shape 349"/>
          <p:cNvSpPr txBox="1"/>
          <p:nvPr/>
        </p:nvSpPr>
        <p:spPr>
          <a:xfrm>
            <a:off x="6084167" y="2420888"/>
            <a:ext cx="239120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Behoefte</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aan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ondersteuning</a:t>
            </a:r>
            <a:r>
              <a:rPr lang="de-DE" sz="1800" dirty="0" smtClean="0">
                <a:solidFill>
                  <a:schemeClr val="dk1"/>
                </a:solidFill>
                <a:latin typeface="Calibri"/>
                <a:ea typeface="Calibri"/>
                <a:cs typeface="Calibri"/>
                <a:sym typeface="Calibri"/>
              </a:rPr>
              <a:t>/</a:t>
            </a:r>
          </a:p>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Informatie</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50" name="Shape 350"/>
          <p:cNvSpPr txBox="1"/>
          <p:nvPr/>
        </p:nvSpPr>
        <p:spPr>
          <a:xfrm>
            <a:off x="6519332" y="3335867"/>
            <a:ext cx="125867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4800" b="1">
                <a:solidFill>
                  <a:schemeClr val="dk1"/>
                </a:solidFill>
                <a:latin typeface="Calibri"/>
                <a:ea typeface="Calibri"/>
                <a:cs typeface="Calibri"/>
                <a:sym typeface="Calibri"/>
              </a:rPr>
              <a:t>33%</a:t>
            </a:r>
          </a:p>
        </p:txBody>
      </p:sp>
      <p:pic>
        <p:nvPicPr>
          <p:cNvPr id="351" name="Shape 351"/>
          <p:cNvPicPr preferRelativeResize="0"/>
          <p:nvPr/>
        </p:nvPicPr>
        <p:blipFill rotWithShape="1">
          <a:blip r:embed="rId3">
            <a:alphaModFix/>
          </a:blip>
          <a:srcRect/>
          <a:stretch/>
        </p:blipFill>
        <p:spPr>
          <a:xfrm>
            <a:off x="179511" y="1916832"/>
            <a:ext cx="4996735" cy="4869158"/>
          </a:xfrm>
          <a:prstGeom prst="rect">
            <a:avLst/>
          </a:prstGeom>
          <a:noFill/>
          <a:ln>
            <a:noFill/>
          </a:ln>
        </p:spPr>
      </p:pic>
      <p:pic>
        <p:nvPicPr>
          <p:cNvPr id="352" name="Shape 352"/>
          <p:cNvPicPr preferRelativeResize="0"/>
          <p:nvPr/>
        </p:nvPicPr>
        <p:blipFill rotWithShape="1">
          <a:blip r:embed="rId4">
            <a:alphaModFix/>
          </a:blip>
          <a:srcRect/>
          <a:stretch/>
        </p:blipFill>
        <p:spPr>
          <a:xfrm>
            <a:off x="6559689" y="6348882"/>
            <a:ext cx="1440160" cy="432172"/>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24</a:t>
            </a:fld>
            <a:endParaRPr lang="de-DE" sz="1400" b="1">
              <a:solidFill>
                <a:srgbClr val="FFFFFF"/>
              </a:solidFill>
              <a:latin typeface="Calibri"/>
              <a:ea typeface="Calibri"/>
              <a:cs typeface="Calibri"/>
              <a:sym typeface="Calibri"/>
            </a:endParaRPr>
          </a:p>
        </p:txBody>
      </p:sp>
      <p:sp>
        <p:nvSpPr>
          <p:cNvPr id="358" name="Shape 358"/>
          <p:cNvSpPr txBox="1">
            <a:spLocks noGrp="1"/>
          </p:cNvSpPr>
          <p:nvPr>
            <p:ph type="title"/>
          </p:nvPr>
        </p:nvSpPr>
        <p:spPr>
          <a:xfrm>
            <a:off x="827583" y="188640"/>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b="0" i="0" u="none" strike="noStrike" cap="small" dirty="0" smtClean="0">
                <a:solidFill>
                  <a:schemeClr val="dk2"/>
                </a:solidFill>
                <a:latin typeface="Calibri"/>
                <a:ea typeface="Calibri"/>
                <a:cs typeface="Calibri"/>
                <a:sym typeface="Calibri"/>
              </a:rPr>
              <a:t>Hoe </a:t>
            </a:r>
            <a:r>
              <a:rPr lang="de-DE" sz="2700" b="0" i="0" u="none" strike="noStrike" cap="small" dirty="0" err="1" smtClean="0">
                <a:solidFill>
                  <a:schemeClr val="dk2"/>
                </a:solidFill>
                <a:latin typeface="Calibri"/>
                <a:ea typeface="Calibri"/>
                <a:cs typeface="Calibri"/>
                <a:sym typeface="Calibri"/>
              </a:rPr>
              <a:t>kan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ik</a:t>
            </a:r>
            <a:r>
              <a:rPr lang="de-DE" sz="2700" b="0" i="0" u="none" strike="noStrike" cap="small" dirty="0" smtClean="0">
                <a:solidFill>
                  <a:schemeClr val="dk2"/>
                </a:solidFill>
                <a:latin typeface="Calibri"/>
                <a:ea typeface="Calibri"/>
                <a:cs typeface="Calibri"/>
                <a:sym typeface="Calibri"/>
              </a:rPr>
              <a:t> de </a:t>
            </a:r>
            <a:r>
              <a:rPr lang="de-DE" sz="2700" b="0" i="0" u="none" strike="noStrike" cap="small" dirty="0" err="1" smtClean="0">
                <a:solidFill>
                  <a:schemeClr val="dk2"/>
                </a:solidFill>
                <a:latin typeface="Calibri"/>
                <a:ea typeface="Calibri"/>
                <a:cs typeface="Calibri"/>
                <a:sym typeface="Calibri"/>
              </a:rPr>
              <a:t>veiligheidsinstellingen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bij</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sociale</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netwerken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wijzigen</a:t>
            </a:r>
            <a:r>
              <a:rPr lang="de-DE" sz="2700" b="0" i="0" u="none" strike="noStrike" cap="small" dirty="0" smtClean="0">
                <a:solidFill>
                  <a:schemeClr val="dk2"/>
                </a:solidFill>
                <a:latin typeface="Calibri"/>
                <a:ea typeface="Calibri"/>
                <a:cs typeface="Calibri"/>
                <a:sym typeface="Calibri"/>
              </a:rPr>
              <a:t> ? (</a:t>
            </a:r>
            <a:r>
              <a:rPr lang="de-DE" sz="2700" b="0" i="0" u="none" strike="noStrike" cap="small" dirty="0" err="1" smtClean="0">
                <a:solidFill>
                  <a:schemeClr val="dk2"/>
                </a:solidFill>
                <a:latin typeface="Calibri"/>
                <a:ea typeface="Calibri"/>
                <a:cs typeface="Calibri"/>
                <a:sym typeface="Calibri"/>
              </a:rPr>
              <a:t>bv</a:t>
            </a:r>
            <a:r>
              <a:rPr lang="de-DE" sz="2700" dirty="0">
                <a:latin typeface="Calibri"/>
                <a:ea typeface="Calibri"/>
                <a:cs typeface="Calibri"/>
                <a:sym typeface="Calibri"/>
              </a:rPr>
              <a:t>.</a:t>
            </a:r>
            <a:r>
              <a:rPr lang="de-DE" sz="2700" b="0" i="0" u="none" strike="noStrike" cap="small" dirty="0" smtClean="0">
                <a:solidFill>
                  <a:schemeClr val="dk2"/>
                </a:solidFill>
                <a:latin typeface="Calibri"/>
                <a:ea typeface="Calibri"/>
                <a:cs typeface="Calibri"/>
                <a:sym typeface="Calibri"/>
              </a:rPr>
              <a:t> </a:t>
            </a:r>
            <a:r>
              <a:rPr lang="de-DE" sz="2700" dirty="0" err="1">
                <a:latin typeface="Calibri"/>
                <a:ea typeface="Calibri"/>
                <a:cs typeface="Calibri"/>
                <a:sym typeface="Calibri"/>
              </a:rPr>
              <a:t>b</a:t>
            </a:r>
            <a:r>
              <a:rPr lang="de-DE" sz="2700" b="0" i="0" u="none" strike="noStrike" cap="small" dirty="0" err="1" smtClean="0">
                <a:solidFill>
                  <a:schemeClr val="dk2"/>
                </a:solidFill>
                <a:latin typeface="Calibri"/>
                <a:ea typeface="Calibri"/>
                <a:cs typeface="Calibri"/>
                <a:sym typeface="Calibri"/>
              </a:rPr>
              <a:t>ij</a:t>
            </a:r>
            <a:r>
              <a:rPr lang="de-DE" sz="2700" b="0" i="0" u="none" strike="noStrike" cap="small" dirty="0" smtClean="0">
                <a:solidFill>
                  <a:schemeClr val="dk2"/>
                </a:solidFill>
                <a:latin typeface="Calibri"/>
                <a:ea typeface="Calibri"/>
                <a:cs typeface="Calibri"/>
                <a:sym typeface="Calibri"/>
              </a:rPr>
              <a:t> Facebook).</a:t>
            </a:r>
            <a:endParaRPr lang="de-DE" sz="2700" b="0" i="0" u="none" strike="noStrike" cap="small" dirty="0">
              <a:solidFill>
                <a:schemeClr val="dk2"/>
              </a:solidFill>
              <a:latin typeface="Calibri"/>
              <a:ea typeface="Calibri"/>
              <a:cs typeface="Calibri"/>
              <a:sym typeface="Calibri"/>
            </a:endParaRPr>
          </a:p>
        </p:txBody>
      </p:sp>
      <p:sp>
        <p:nvSpPr>
          <p:cNvPr id="359" name="Shape 359"/>
          <p:cNvSpPr txBox="1"/>
          <p:nvPr/>
        </p:nvSpPr>
        <p:spPr>
          <a:xfrm>
            <a:off x="539552" y="1628800"/>
            <a:ext cx="32577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Goed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geïnformeerd</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60" name="Shape 360"/>
          <p:cNvSpPr txBox="1"/>
          <p:nvPr/>
        </p:nvSpPr>
        <p:spPr>
          <a:xfrm>
            <a:off x="6084167" y="2420888"/>
            <a:ext cx="239120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Behoefte</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aan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ondersteuning</a:t>
            </a:r>
            <a:r>
              <a:rPr lang="de-DE" sz="1800" dirty="0" smtClean="0">
                <a:solidFill>
                  <a:schemeClr val="dk1"/>
                </a:solidFill>
                <a:latin typeface="Calibri"/>
                <a:ea typeface="Calibri"/>
                <a:cs typeface="Calibri"/>
                <a:sym typeface="Calibri"/>
              </a:rPr>
              <a:t>/</a:t>
            </a:r>
          </a:p>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Informatie</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61" name="Shape 361"/>
          <p:cNvSpPr txBox="1"/>
          <p:nvPr/>
        </p:nvSpPr>
        <p:spPr>
          <a:xfrm>
            <a:off x="6519332" y="3335867"/>
            <a:ext cx="125867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4800" b="1">
                <a:solidFill>
                  <a:schemeClr val="dk1"/>
                </a:solidFill>
                <a:latin typeface="Calibri"/>
                <a:ea typeface="Calibri"/>
                <a:cs typeface="Calibri"/>
                <a:sym typeface="Calibri"/>
              </a:rPr>
              <a:t>40%</a:t>
            </a:r>
          </a:p>
        </p:txBody>
      </p:sp>
      <p:pic>
        <p:nvPicPr>
          <p:cNvPr id="362" name="Shape 362"/>
          <p:cNvPicPr preferRelativeResize="0"/>
          <p:nvPr/>
        </p:nvPicPr>
        <p:blipFill rotWithShape="1">
          <a:blip r:embed="rId3">
            <a:alphaModFix/>
          </a:blip>
          <a:srcRect/>
          <a:stretch/>
        </p:blipFill>
        <p:spPr>
          <a:xfrm>
            <a:off x="107504" y="1916832"/>
            <a:ext cx="5163022" cy="4896543"/>
          </a:xfrm>
          <a:prstGeom prst="rect">
            <a:avLst/>
          </a:prstGeom>
          <a:noFill/>
          <a:ln>
            <a:noFill/>
          </a:ln>
        </p:spPr>
      </p:pic>
      <p:pic>
        <p:nvPicPr>
          <p:cNvPr id="363" name="Shape 363"/>
          <p:cNvPicPr preferRelativeResize="0"/>
          <p:nvPr/>
        </p:nvPicPr>
        <p:blipFill rotWithShape="1">
          <a:blip r:embed="rId4">
            <a:alphaModFix/>
          </a:blip>
          <a:srcRect/>
          <a:stretch/>
        </p:blipFill>
        <p:spPr>
          <a:xfrm>
            <a:off x="6559689" y="6348882"/>
            <a:ext cx="1440160" cy="432172"/>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25</a:t>
            </a:fld>
            <a:endParaRPr lang="de-DE" sz="1400" b="1">
              <a:solidFill>
                <a:srgbClr val="FFFFFF"/>
              </a:solidFill>
              <a:latin typeface="Calibri"/>
              <a:ea typeface="Calibri"/>
              <a:cs typeface="Calibri"/>
              <a:sym typeface="Calibri"/>
            </a:endParaRPr>
          </a:p>
        </p:txBody>
      </p:sp>
      <p:sp>
        <p:nvSpPr>
          <p:cNvPr id="369" name="Shape 369"/>
          <p:cNvSpPr txBox="1">
            <a:spLocks noGrp="1"/>
          </p:cNvSpPr>
          <p:nvPr>
            <p:ph type="title"/>
          </p:nvPr>
        </p:nvSpPr>
        <p:spPr>
          <a:xfrm>
            <a:off x="827583" y="188640"/>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b="0" i="0" u="none" strike="noStrike" cap="small" dirty="0" smtClean="0">
                <a:solidFill>
                  <a:schemeClr val="dk2"/>
                </a:solidFill>
                <a:latin typeface="Calibri"/>
                <a:ea typeface="Calibri"/>
                <a:cs typeface="Calibri"/>
                <a:sym typeface="Calibri"/>
              </a:rPr>
              <a:t>Hoe </a:t>
            </a:r>
            <a:r>
              <a:rPr lang="de-DE" sz="2700" b="0" i="0" u="none" strike="noStrike" cap="small" dirty="0" err="1" smtClean="0">
                <a:solidFill>
                  <a:schemeClr val="dk2"/>
                </a:solidFill>
                <a:latin typeface="Calibri"/>
                <a:ea typeface="Calibri"/>
                <a:cs typeface="Calibri"/>
                <a:sym typeface="Calibri"/>
              </a:rPr>
              <a:t>kan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ik</a:t>
            </a:r>
            <a:r>
              <a:rPr lang="de-DE" sz="2700" b="0" i="0" u="none" strike="noStrike" cap="small" dirty="0" smtClean="0">
                <a:solidFill>
                  <a:schemeClr val="dk2"/>
                </a:solidFill>
                <a:latin typeface="Calibri"/>
                <a:ea typeface="Calibri"/>
                <a:cs typeface="Calibri"/>
                <a:sym typeface="Calibri"/>
              </a:rPr>
              <a:t> de </a:t>
            </a:r>
            <a:r>
              <a:rPr lang="de-DE" sz="2700" b="0" i="0" u="none" strike="noStrike" cap="small" dirty="0" err="1" smtClean="0">
                <a:solidFill>
                  <a:schemeClr val="dk2"/>
                </a:solidFill>
                <a:latin typeface="Calibri"/>
                <a:ea typeface="Calibri"/>
                <a:cs typeface="Calibri"/>
                <a:sym typeface="Calibri"/>
              </a:rPr>
              <a:t>veiligheidsinstellingen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bij</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mijn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webbrowser</a:t>
            </a:r>
            <a:r>
              <a:rPr lang="de-DE" sz="2700" b="0" i="0" u="none" strike="noStrike" cap="small" dirty="0" smtClean="0">
                <a:solidFill>
                  <a:schemeClr val="dk2"/>
                </a:solidFill>
                <a:latin typeface="Calibri"/>
                <a:ea typeface="Calibri"/>
                <a:cs typeface="Calibri"/>
                <a:sym typeface="Calibri"/>
              </a:rPr>
              <a:t> </a:t>
            </a:r>
            <a:r>
              <a:rPr lang="de-DE" sz="2700" dirty="0" err="1" smtClean="0">
                <a:latin typeface="Calibri"/>
                <a:ea typeface="Calibri"/>
                <a:cs typeface="Calibri"/>
                <a:sym typeface="Calibri"/>
              </a:rPr>
              <a:t>wijzigen</a:t>
            </a:r>
            <a:r>
              <a:rPr lang="de-DE" sz="2700" dirty="0" smtClean="0">
                <a:latin typeface="Calibri"/>
                <a:ea typeface="Calibri"/>
                <a:cs typeface="Calibri"/>
                <a:sym typeface="Calibri"/>
              </a:rPr>
              <a: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bv</a:t>
            </a:r>
            <a:r>
              <a:rPr lang="de-DE" sz="2700" b="0" i="0" u="none" strike="noStrike" cap="small" dirty="0" smtClean="0">
                <a:solidFill>
                  <a:schemeClr val="dk2"/>
                </a:solidFill>
                <a:latin typeface="Calibri"/>
                <a:ea typeface="Calibri"/>
                <a:cs typeface="Calibri"/>
                <a:sym typeface="Calibri"/>
              </a:rPr>
              <a:t>. </a:t>
            </a:r>
            <a:r>
              <a:rPr lang="de-DE" sz="2700" dirty="0" err="1">
                <a:latin typeface="Calibri"/>
                <a:ea typeface="Calibri"/>
                <a:cs typeface="Calibri"/>
                <a:sym typeface="Calibri"/>
              </a:rPr>
              <a:t>b</a:t>
            </a:r>
            <a:r>
              <a:rPr lang="de-DE" sz="2700" b="0" i="0" u="none" strike="noStrike" cap="small" dirty="0" err="1" smtClean="0">
                <a:solidFill>
                  <a:schemeClr val="dk2"/>
                </a:solidFill>
                <a:latin typeface="Calibri"/>
                <a:ea typeface="Calibri"/>
                <a:cs typeface="Calibri"/>
                <a:sym typeface="Calibri"/>
              </a:rPr>
              <a:t>ij</a:t>
            </a:r>
            <a:r>
              <a:rPr lang="de-DE" sz="2700" b="0" i="0" u="none" strike="noStrike" cap="small" dirty="0" smtClean="0">
                <a:solidFill>
                  <a:schemeClr val="dk2"/>
                </a:solidFill>
                <a:latin typeface="Calibri"/>
                <a:ea typeface="Calibri"/>
                <a:cs typeface="Calibri"/>
                <a:sym typeface="Calibri"/>
              </a:rPr>
              <a:t> Internet </a:t>
            </a:r>
            <a:r>
              <a:rPr lang="de-DE" sz="2700" b="0" i="0" u="none" strike="noStrike" cap="small" dirty="0" err="1" smtClean="0">
                <a:solidFill>
                  <a:schemeClr val="dk2"/>
                </a:solidFill>
                <a:latin typeface="Calibri"/>
                <a:ea typeface="Calibri"/>
                <a:cs typeface="Calibri"/>
                <a:sym typeface="Calibri"/>
              </a:rPr>
              <a:t>explorer</a:t>
            </a:r>
            <a:r>
              <a:rPr lang="de-DE" sz="2700" b="0" i="0" u="none" strike="noStrike" cap="small" dirty="0" smtClean="0">
                <a:solidFill>
                  <a:schemeClr val="dk2"/>
                </a:solidFill>
                <a:latin typeface="Calibri"/>
                <a:ea typeface="Calibri"/>
                <a:cs typeface="Calibri"/>
                <a:sym typeface="Calibri"/>
              </a:rPr>
              <a:t>).</a:t>
            </a:r>
            <a:endParaRPr lang="de-DE" sz="2700" b="0" i="0" u="none" strike="noStrike" cap="small" dirty="0">
              <a:solidFill>
                <a:schemeClr val="dk2"/>
              </a:solidFill>
              <a:latin typeface="Calibri"/>
              <a:ea typeface="Calibri"/>
              <a:cs typeface="Calibri"/>
              <a:sym typeface="Calibri"/>
            </a:endParaRPr>
          </a:p>
        </p:txBody>
      </p:sp>
      <p:sp>
        <p:nvSpPr>
          <p:cNvPr id="370" name="Shape 370"/>
          <p:cNvSpPr txBox="1"/>
          <p:nvPr/>
        </p:nvSpPr>
        <p:spPr>
          <a:xfrm>
            <a:off x="539552" y="1700808"/>
            <a:ext cx="30926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Goed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geïnformeerd</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71" name="Shape 371"/>
          <p:cNvSpPr txBox="1"/>
          <p:nvPr/>
        </p:nvSpPr>
        <p:spPr>
          <a:xfrm>
            <a:off x="6084167" y="2420888"/>
            <a:ext cx="239120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Behoefte</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aan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ondersteuning</a:t>
            </a:r>
            <a:r>
              <a:rPr lang="de-DE" sz="1800" dirty="0" smtClean="0">
                <a:solidFill>
                  <a:schemeClr val="dk1"/>
                </a:solidFill>
                <a:latin typeface="Calibri"/>
                <a:ea typeface="Calibri"/>
                <a:cs typeface="Calibri"/>
                <a:sym typeface="Calibri"/>
              </a:rPr>
              <a:t>/</a:t>
            </a:r>
          </a:p>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Informatie</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72" name="Shape 372"/>
          <p:cNvSpPr txBox="1"/>
          <p:nvPr/>
        </p:nvSpPr>
        <p:spPr>
          <a:xfrm>
            <a:off x="6519332" y="3335867"/>
            <a:ext cx="125867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4800" b="1">
                <a:solidFill>
                  <a:schemeClr val="dk1"/>
                </a:solidFill>
                <a:latin typeface="Calibri"/>
                <a:ea typeface="Calibri"/>
                <a:cs typeface="Calibri"/>
                <a:sym typeface="Calibri"/>
              </a:rPr>
              <a:t>44%</a:t>
            </a:r>
          </a:p>
        </p:txBody>
      </p:sp>
      <p:pic>
        <p:nvPicPr>
          <p:cNvPr id="373" name="Shape 373"/>
          <p:cNvPicPr preferRelativeResize="0"/>
          <p:nvPr/>
        </p:nvPicPr>
        <p:blipFill rotWithShape="1">
          <a:blip r:embed="rId3">
            <a:alphaModFix/>
          </a:blip>
          <a:srcRect/>
          <a:stretch/>
        </p:blipFill>
        <p:spPr>
          <a:xfrm>
            <a:off x="179511" y="2060848"/>
            <a:ext cx="5256691" cy="4797151"/>
          </a:xfrm>
          <a:prstGeom prst="rect">
            <a:avLst/>
          </a:prstGeom>
          <a:noFill/>
          <a:ln>
            <a:noFill/>
          </a:ln>
        </p:spPr>
      </p:pic>
      <p:pic>
        <p:nvPicPr>
          <p:cNvPr id="374" name="Shape 374"/>
          <p:cNvPicPr preferRelativeResize="0"/>
          <p:nvPr/>
        </p:nvPicPr>
        <p:blipFill rotWithShape="1">
          <a:blip r:embed="rId4">
            <a:alphaModFix/>
          </a:blip>
          <a:srcRect/>
          <a:stretch/>
        </p:blipFill>
        <p:spPr>
          <a:xfrm>
            <a:off x="6559689" y="6348882"/>
            <a:ext cx="1440160" cy="432172"/>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26</a:t>
            </a:fld>
            <a:endParaRPr lang="de-DE" sz="1400" b="1">
              <a:solidFill>
                <a:srgbClr val="FFFFFF"/>
              </a:solidFill>
              <a:latin typeface="Calibri"/>
              <a:ea typeface="Calibri"/>
              <a:cs typeface="Calibri"/>
              <a:sym typeface="Calibri"/>
            </a:endParaRPr>
          </a:p>
        </p:txBody>
      </p:sp>
      <p:sp>
        <p:nvSpPr>
          <p:cNvPr id="380" name="Shape 380"/>
          <p:cNvSpPr txBox="1">
            <a:spLocks noGrp="1"/>
          </p:cNvSpPr>
          <p:nvPr>
            <p:ph type="title"/>
          </p:nvPr>
        </p:nvSpPr>
        <p:spPr>
          <a:xfrm>
            <a:off x="827583" y="188640"/>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b="0" i="0" u="none" strike="noStrike" cap="small" dirty="0" smtClean="0">
                <a:solidFill>
                  <a:schemeClr val="dk2"/>
                </a:solidFill>
                <a:latin typeface="Calibri"/>
                <a:ea typeface="Calibri"/>
                <a:cs typeface="Calibri"/>
                <a:sym typeface="Calibri"/>
              </a:rPr>
              <a:t>Welke </a:t>
            </a:r>
            <a:r>
              <a:rPr lang="de-DE" sz="2700" b="0" i="0" u="none" strike="noStrike" cap="small" dirty="0" err="1" smtClean="0">
                <a:solidFill>
                  <a:schemeClr val="dk2"/>
                </a:solidFill>
                <a:latin typeface="Calibri"/>
                <a:ea typeface="Calibri"/>
                <a:cs typeface="Calibri"/>
                <a:sym typeface="Calibri"/>
              </a:rPr>
              <a:t>informatie</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geven</a:t>
            </a:r>
            <a:r>
              <a:rPr lang="de-DE" sz="2700" b="0" i="0" u="none" strike="noStrike" cap="small" dirty="0" smtClean="0">
                <a:solidFill>
                  <a:schemeClr val="dk2"/>
                </a:solidFill>
                <a:latin typeface="Calibri"/>
                <a:ea typeface="Calibri"/>
                <a:cs typeface="Calibri"/>
                <a:sym typeface="Calibri"/>
              </a:rPr>
              <a:t> de </a:t>
            </a:r>
            <a:r>
              <a:rPr lang="de-DE" sz="2700" b="0" i="0" u="none" strike="noStrike" cap="small" dirty="0" err="1" smtClean="0">
                <a:solidFill>
                  <a:schemeClr val="dk2"/>
                </a:solidFill>
                <a:latin typeface="Calibri"/>
                <a:ea typeface="Calibri"/>
                <a:cs typeface="Calibri"/>
                <a:sym typeface="Calibri"/>
              </a:rPr>
              <a:t>apps</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op</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mijn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smartphone</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of</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tablet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door</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op</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het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internet</a:t>
            </a:r>
            <a:r>
              <a:rPr lang="de-DE" sz="2700" b="0" i="0" u="none" strike="noStrike" cap="small" dirty="0" smtClean="0">
                <a:solidFill>
                  <a:schemeClr val="dk2"/>
                </a:solidFill>
                <a:latin typeface="Calibri"/>
                <a:ea typeface="Calibri"/>
                <a:cs typeface="Calibri"/>
                <a:sym typeface="Calibri"/>
              </a:rPr>
              <a:t>?</a:t>
            </a:r>
            <a:endParaRPr lang="de-DE" sz="2700" b="0" i="0" u="none" strike="noStrike" cap="small" dirty="0">
              <a:solidFill>
                <a:schemeClr val="dk2"/>
              </a:solidFill>
              <a:latin typeface="Calibri"/>
              <a:ea typeface="Calibri"/>
              <a:cs typeface="Calibri"/>
              <a:sym typeface="Calibri"/>
            </a:endParaRPr>
          </a:p>
        </p:txBody>
      </p:sp>
      <p:sp>
        <p:nvSpPr>
          <p:cNvPr id="381" name="Shape 381"/>
          <p:cNvSpPr txBox="1"/>
          <p:nvPr/>
        </p:nvSpPr>
        <p:spPr>
          <a:xfrm>
            <a:off x="539552" y="1700808"/>
            <a:ext cx="29529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Goed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geïnformeerd</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82" name="Shape 382"/>
          <p:cNvSpPr txBox="1"/>
          <p:nvPr/>
        </p:nvSpPr>
        <p:spPr>
          <a:xfrm>
            <a:off x="6084167" y="2420888"/>
            <a:ext cx="239120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Behoefte</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aan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ondersteuning</a:t>
            </a:r>
            <a:r>
              <a:rPr lang="de-DE" sz="1800" dirty="0" smtClean="0">
                <a:solidFill>
                  <a:schemeClr val="dk1"/>
                </a:solidFill>
                <a:latin typeface="Calibri"/>
                <a:ea typeface="Calibri"/>
                <a:cs typeface="Calibri"/>
                <a:sym typeface="Calibri"/>
              </a:rPr>
              <a:t>/</a:t>
            </a:r>
          </a:p>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informatie</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83" name="Shape 383"/>
          <p:cNvSpPr txBox="1"/>
          <p:nvPr/>
        </p:nvSpPr>
        <p:spPr>
          <a:xfrm>
            <a:off x="6519332" y="3335867"/>
            <a:ext cx="125867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4800" b="1">
                <a:solidFill>
                  <a:schemeClr val="dk1"/>
                </a:solidFill>
                <a:latin typeface="Calibri"/>
                <a:ea typeface="Calibri"/>
                <a:cs typeface="Calibri"/>
                <a:sym typeface="Calibri"/>
              </a:rPr>
              <a:t>54%</a:t>
            </a:r>
          </a:p>
        </p:txBody>
      </p:sp>
      <p:pic>
        <p:nvPicPr>
          <p:cNvPr id="384" name="Shape 384"/>
          <p:cNvPicPr preferRelativeResize="0"/>
          <p:nvPr/>
        </p:nvPicPr>
        <p:blipFill rotWithShape="1">
          <a:blip r:embed="rId3">
            <a:alphaModFix/>
          </a:blip>
          <a:srcRect/>
          <a:stretch/>
        </p:blipFill>
        <p:spPr>
          <a:xfrm>
            <a:off x="179511" y="1988840"/>
            <a:ext cx="4966544" cy="4869159"/>
          </a:xfrm>
          <a:prstGeom prst="rect">
            <a:avLst/>
          </a:prstGeom>
          <a:noFill/>
          <a:ln>
            <a:noFill/>
          </a:ln>
        </p:spPr>
      </p:pic>
      <p:pic>
        <p:nvPicPr>
          <p:cNvPr id="385" name="Shape 385"/>
          <p:cNvPicPr preferRelativeResize="0"/>
          <p:nvPr/>
        </p:nvPicPr>
        <p:blipFill rotWithShape="1">
          <a:blip r:embed="rId4">
            <a:alphaModFix/>
          </a:blip>
          <a:srcRect/>
          <a:stretch/>
        </p:blipFill>
        <p:spPr>
          <a:xfrm>
            <a:off x="6559689" y="6348882"/>
            <a:ext cx="1440160" cy="432172"/>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27</a:t>
            </a:fld>
            <a:endParaRPr lang="de-DE" sz="1400" b="1">
              <a:solidFill>
                <a:srgbClr val="FFFFFF"/>
              </a:solidFill>
              <a:latin typeface="Calibri"/>
              <a:ea typeface="Calibri"/>
              <a:cs typeface="Calibri"/>
              <a:sym typeface="Calibri"/>
            </a:endParaRPr>
          </a:p>
        </p:txBody>
      </p:sp>
      <p:sp>
        <p:nvSpPr>
          <p:cNvPr id="391" name="Shape 391"/>
          <p:cNvSpPr txBox="1">
            <a:spLocks noGrp="1"/>
          </p:cNvSpPr>
          <p:nvPr>
            <p:ph type="title"/>
          </p:nvPr>
        </p:nvSpPr>
        <p:spPr>
          <a:xfrm>
            <a:off x="539552" y="188640"/>
            <a:ext cx="7755631"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b="0" i="0" u="none" strike="noStrike" cap="small" dirty="0" err="1" smtClean="0">
                <a:solidFill>
                  <a:schemeClr val="dk2"/>
                </a:solidFill>
                <a:latin typeface="Calibri"/>
                <a:ea typeface="Calibri"/>
                <a:cs typeface="Calibri"/>
                <a:sym typeface="Calibri"/>
              </a:rPr>
              <a:t>Voor</a:t>
            </a:r>
            <a:r>
              <a:rPr lang="de-DE" sz="2700" b="0" i="0" u="none" strike="noStrike" cap="small" dirty="0" smtClean="0">
                <a:solidFill>
                  <a:schemeClr val="dk2"/>
                </a:solidFill>
                <a:latin typeface="Calibri"/>
                <a:ea typeface="Calibri"/>
                <a:cs typeface="Calibri"/>
                <a:sym typeface="Calibri"/>
              </a:rPr>
              <a:t> welke </a:t>
            </a:r>
            <a:r>
              <a:rPr lang="de-DE" sz="2700" b="0" i="0" u="none" strike="noStrike" cap="small" dirty="0" err="1" smtClean="0">
                <a:solidFill>
                  <a:schemeClr val="dk2"/>
                </a:solidFill>
                <a:latin typeface="Calibri"/>
                <a:ea typeface="Calibri"/>
                <a:cs typeface="Calibri"/>
                <a:sym typeface="Calibri"/>
              </a:rPr>
              <a:t>doeleinden</a:t>
            </a:r>
            <a:r>
              <a:rPr lang="de-DE" sz="2700" b="0" i="0" u="none" strike="noStrike" cap="small" dirty="0" smtClean="0">
                <a:solidFill>
                  <a:schemeClr val="dk2"/>
                </a:solidFill>
                <a:latin typeface="Calibri"/>
                <a:ea typeface="Calibri"/>
                <a:cs typeface="Calibri"/>
                <a:sym typeface="Calibri"/>
              </a:rPr>
              <a:t> worden </a:t>
            </a:r>
            <a:r>
              <a:rPr lang="de-DE" sz="2700" b="0" i="0" u="none" strike="noStrike" cap="small" dirty="0" err="1" smtClean="0">
                <a:solidFill>
                  <a:schemeClr val="dk2"/>
                </a:solidFill>
                <a:latin typeface="Calibri"/>
                <a:ea typeface="Calibri"/>
                <a:cs typeface="Calibri"/>
                <a:sym typeface="Calibri"/>
              </a:rPr>
              <a:t>persoonlijke</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gegevens</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door</a:t>
            </a:r>
            <a:r>
              <a:rPr lang="de-DE" sz="2700" b="0" i="0" u="none" strike="noStrike" cap="small" dirty="0" smtClean="0">
                <a:solidFill>
                  <a:schemeClr val="dk2"/>
                </a:solidFill>
                <a:latin typeface="Calibri"/>
                <a:ea typeface="Calibri"/>
                <a:cs typeface="Calibri"/>
                <a:sym typeface="Calibri"/>
              </a:rPr>
              <a:t> de </a:t>
            </a:r>
            <a:r>
              <a:rPr lang="de-DE" sz="2700" b="0" i="0" u="none" strike="noStrike" cap="small" dirty="0" err="1" smtClean="0">
                <a:solidFill>
                  <a:schemeClr val="dk2"/>
                </a:solidFill>
                <a:latin typeface="Calibri"/>
                <a:ea typeface="Calibri"/>
                <a:cs typeface="Calibri"/>
                <a:sym typeface="Calibri"/>
              </a:rPr>
              <a:t>apps</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op</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mijn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smartphone</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of</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tablet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doorgegeven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op</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het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internet</a:t>
            </a:r>
            <a:r>
              <a:rPr lang="de-DE" sz="2700" dirty="0">
                <a:latin typeface="Calibri"/>
                <a:ea typeface="Calibri"/>
                <a:cs typeface="Calibri"/>
                <a:sym typeface="Calibri"/>
              </a:rPr>
              <a:t>?</a:t>
            </a:r>
            <a:endParaRPr lang="de-DE" sz="2700" b="0" i="0" u="none" strike="noStrike" cap="small" dirty="0">
              <a:solidFill>
                <a:schemeClr val="dk2"/>
              </a:solidFill>
              <a:latin typeface="Calibri"/>
              <a:ea typeface="Calibri"/>
              <a:cs typeface="Calibri"/>
              <a:sym typeface="Calibri"/>
            </a:endParaRPr>
          </a:p>
        </p:txBody>
      </p:sp>
      <p:sp>
        <p:nvSpPr>
          <p:cNvPr id="392" name="Shape 392"/>
          <p:cNvSpPr txBox="1"/>
          <p:nvPr/>
        </p:nvSpPr>
        <p:spPr>
          <a:xfrm>
            <a:off x="539552" y="1700808"/>
            <a:ext cx="28894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Goed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geïnformeerd</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93" name="Shape 393"/>
          <p:cNvSpPr txBox="1"/>
          <p:nvPr/>
        </p:nvSpPr>
        <p:spPr>
          <a:xfrm>
            <a:off x="6084167" y="2420888"/>
            <a:ext cx="239120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Behoefte</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aan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ondersteuning</a:t>
            </a:r>
            <a:r>
              <a:rPr lang="de-DE" sz="1800" dirty="0" smtClean="0">
                <a:solidFill>
                  <a:schemeClr val="dk1"/>
                </a:solidFill>
                <a:latin typeface="Calibri"/>
                <a:ea typeface="Calibri"/>
                <a:cs typeface="Calibri"/>
                <a:sym typeface="Calibri"/>
              </a:rPr>
              <a:t>/</a:t>
            </a:r>
          </a:p>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Informatie</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394" name="Shape 394"/>
          <p:cNvSpPr txBox="1"/>
          <p:nvPr/>
        </p:nvSpPr>
        <p:spPr>
          <a:xfrm>
            <a:off x="6519332" y="3335867"/>
            <a:ext cx="125867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4800" b="1">
                <a:solidFill>
                  <a:schemeClr val="dk1"/>
                </a:solidFill>
                <a:latin typeface="Calibri"/>
                <a:ea typeface="Calibri"/>
                <a:cs typeface="Calibri"/>
                <a:sym typeface="Calibri"/>
              </a:rPr>
              <a:t>53%</a:t>
            </a:r>
          </a:p>
        </p:txBody>
      </p:sp>
      <p:pic>
        <p:nvPicPr>
          <p:cNvPr id="395" name="Shape 395"/>
          <p:cNvPicPr preferRelativeResize="0"/>
          <p:nvPr/>
        </p:nvPicPr>
        <p:blipFill rotWithShape="1">
          <a:blip r:embed="rId3">
            <a:alphaModFix/>
          </a:blip>
          <a:srcRect/>
          <a:stretch/>
        </p:blipFill>
        <p:spPr>
          <a:xfrm>
            <a:off x="107504" y="1988840"/>
            <a:ext cx="5181143" cy="4869159"/>
          </a:xfrm>
          <a:prstGeom prst="rect">
            <a:avLst/>
          </a:prstGeom>
          <a:noFill/>
          <a:ln>
            <a:noFill/>
          </a:ln>
        </p:spPr>
      </p:pic>
      <p:pic>
        <p:nvPicPr>
          <p:cNvPr id="396" name="Shape 396"/>
          <p:cNvPicPr preferRelativeResize="0"/>
          <p:nvPr/>
        </p:nvPicPr>
        <p:blipFill rotWithShape="1">
          <a:blip r:embed="rId4">
            <a:alphaModFix/>
          </a:blip>
          <a:srcRect/>
          <a:stretch/>
        </p:blipFill>
        <p:spPr>
          <a:xfrm>
            <a:off x="6559689" y="6348882"/>
            <a:ext cx="1440160" cy="432172"/>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28</a:t>
            </a:fld>
            <a:endParaRPr lang="de-DE" sz="1400" b="1">
              <a:solidFill>
                <a:srgbClr val="FFFFFF"/>
              </a:solidFill>
              <a:latin typeface="Calibri"/>
              <a:ea typeface="Calibri"/>
              <a:cs typeface="Calibri"/>
              <a:sym typeface="Calibri"/>
            </a:endParaRPr>
          </a:p>
        </p:txBody>
      </p:sp>
      <p:sp>
        <p:nvSpPr>
          <p:cNvPr id="402" name="Shape 402"/>
          <p:cNvSpPr txBox="1">
            <a:spLocks noGrp="1"/>
          </p:cNvSpPr>
          <p:nvPr>
            <p:ph type="title"/>
          </p:nvPr>
        </p:nvSpPr>
        <p:spPr>
          <a:xfrm>
            <a:off x="827583" y="188640"/>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2700" b="0" i="0" u="none" strike="noStrike" cap="small" dirty="0" smtClean="0">
                <a:solidFill>
                  <a:schemeClr val="dk2"/>
                </a:solidFill>
                <a:latin typeface="Calibri"/>
                <a:ea typeface="Calibri"/>
                <a:cs typeface="Calibri"/>
                <a:sym typeface="Calibri"/>
              </a:rPr>
              <a:t>Welke rechten heb </a:t>
            </a:r>
            <a:r>
              <a:rPr lang="de-DE" sz="2700" b="0" i="0" u="none" strike="noStrike" cap="small" dirty="0" err="1" smtClean="0">
                <a:solidFill>
                  <a:schemeClr val="dk2"/>
                </a:solidFill>
                <a:latin typeface="Calibri"/>
                <a:ea typeface="Calibri"/>
                <a:cs typeface="Calibri"/>
                <a:sym typeface="Calibri"/>
              </a:rPr>
              <a:t>ik</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zelf</a:t>
            </a:r>
            <a:r>
              <a:rPr lang="de-DE" sz="2700" b="0" i="0" u="none" strike="noStrike" cap="small" dirty="0" smtClean="0">
                <a:solidFill>
                  <a:schemeClr val="dk2"/>
                </a:solidFill>
                <a:latin typeface="Calibri"/>
                <a:ea typeface="Calibri"/>
                <a:cs typeface="Calibri"/>
                <a:sym typeface="Calibri"/>
              </a:rPr>
              <a:t> in verband </a:t>
            </a:r>
            <a:r>
              <a:rPr lang="de-DE" sz="2700" b="0" i="0" u="none" strike="noStrike" cap="small" dirty="0" err="1" smtClean="0">
                <a:solidFill>
                  <a:schemeClr val="dk2"/>
                </a:solidFill>
                <a:latin typeface="Calibri"/>
                <a:ea typeface="Calibri"/>
                <a:cs typeface="Calibri"/>
                <a:sym typeface="Calibri"/>
              </a:rPr>
              <a:t>met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mijn</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persoonlijke</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gegevens</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op</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het</a:t>
            </a:r>
            <a:r>
              <a:rPr lang="de-DE" sz="2700" b="0" i="0" u="none" strike="noStrike" cap="small" dirty="0" smtClean="0">
                <a:solidFill>
                  <a:schemeClr val="dk2"/>
                </a:solidFill>
                <a:latin typeface="Calibri"/>
                <a:ea typeface="Calibri"/>
                <a:cs typeface="Calibri"/>
                <a:sym typeface="Calibri"/>
              </a:rPr>
              <a:t> </a:t>
            </a:r>
            <a:r>
              <a:rPr lang="de-DE" sz="2700" b="0" i="0" u="none" strike="noStrike" cap="small" dirty="0" err="1" smtClean="0">
                <a:solidFill>
                  <a:schemeClr val="dk2"/>
                </a:solidFill>
                <a:latin typeface="Calibri"/>
                <a:ea typeface="Calibri"/>
                <a:cs typeface="Calibri"/>
                <a:sym typeface="Calibri"/>
              </a:rPr>
              <a:t>internet</a:t>
            </a:r>
            <a:r>
              <a:rPr lang="de-DE" sz="2700" dirty="0">
                <a:latin typeface="Calibri"/>
                <a:ea typeface="Calibri"/>
                <a:cs typeface="Calibri"/>
                <a:sym typeface="Calibri"/>
              </a:rPr>
              <a:t>?</a:t>
            </a:r>
            <a:endParaRPr lang="de-DE" sz="2700" b="0" i="0" u="none" strike="noStrike" cap="small" dirty="0">
              <a:solidFill>
                <a:schemeClr val="dk2"/>
              </a:solidFill>
              <a:latin typeface="Calibri"/>
              <a:ea typeface="Calibri"/>
              <a:cs typeface="Calibri"/>
              <a:sym typeface="Calibri"/>
            </a:endParaRPr>
          </a:p>
        </p:txBody>
      </p:sp>
      <p:sp>
        <p:nvSpPr>
          <p:cNvPr id="403" name="Shape 403"/>
          <p:cNvSpPr txBox="1"/>
          <p:nvPr/>
        </p:nvSpPr>
        <p:spPr>
          <a:xfrm>
            <a:off x="539552" y="1700808"/>
            <a:ext cx="297834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Goed</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geïnformeerd</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404" name="Shape 404"/>
          <p:cNvSpPr txBox="1"/>
          <p:nvPr/>
        </p:nvSpPr>
        <p:spPr>
          <a:xfrm>
            <a:off x="6084167" y="2420888"/>
            <a:ext cx="2391202"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Behoefte</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aan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ondersteuning</a:t>
            </a:r>
            <a:r>
              <a:rPr lang="de-DE" sz="1800" dirty="0" smtClean="0">
                <a:solidFill>
                  <a:schemeClr val="dk1"/>
                </a:solidFill>
                <a:latin typeface="Calibri"/>
                <a:ea typeface="Calibri"/>
                <a:cs typeface="Calibri"/>
                <a:sym typeface="Calibri"/>
              </a:rPr>
              <a:t>/</a:t>
            </a:r>
          </a:p>
          <a:p>
            <a:pPr marL="0" marR="0" lvl="0" indent="0" algn="l" rtl="0">
              <a:spcBef>
                <a:spcPts val="0"/>
              </a:spcBef>
              <a:buSzPct val="25000"/>
              <a:buNone/>
            </a:pPr>
            <a:r>
              <a:rPr lang="de-DE" sz="1800" dirty="0" err="1" smtClean="0">
                <a:solidFill>
                  <a:schemeClr val="dk1"/>
                </a:solidFill>
                <a:latin typeface="Calibri"/>
                <a:ea typeface="Calibri"/>
                <a:cs typeface="Calibri"/>
                <a:sym typeface="Calibri"/>
              </a:rPr>
              <a:t>Informatie</a:t>
            </a:r>
            <a:r>
              <a:rPr lang="de-DE" sz="1800" dirty="0" smtClean="0">
                <a:solidFill>
                  <a:schemeClr val="dk1"/>
                </a:solidFill>
                <a:latin typeface="Calibri"/>
                <a:ea typeface="Calibri"/>
                <a:cs typeface="Calibri"/>
                <a:sym typeface="Calibri"/>
              </a:rPr>
              <a:t>?</a:t>
            </a:r>
            <a:endParaRPr lang="de-DE" sz="1800" dirty="0">
              <a:solidFill>
                <a:schemeClr val="dk1"/>
              </a:solidFill>
              <a:latin typeface="Calibri"/>
              <a:ea typeface="Calibri"/>
              <a:cs typeface="Calibri"/>
              <a:sym typeface="Calibri"/>
            </a:endParaRPr>
          </a:p>
        </p:txBody>
      </p:sp>
      <p:sp>
        <p:nvSpPr>
          <p:cNvPr id="405" name="Shape 405"/>
          <p:cNvSpPr txBox="1"/>
          <p:nvPr/>
        </p:nvSpPr>
        <p:spPr>
          <a:xfrm>
            <a:off x="6519332" y="3335867"/>
            <a:ext cx="1258677" cy="83099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4800" b="1">
                <a:solidFill>
                  <a:schemeClr val="dk1"/>
                </a:solidFill>
                <a:latin typeface="Calibri"/>
                <a:ea typeface="Calibri"/>
                <a:cs typeface="Calibri"/>
                <a:sym typeface="Calibri"/>
              </a:rPr>
              <a:t>57%</a:t>
            </a:r>
          </a:p>
        </p:txBody>
      </p:sp>
      <p:pic>
        <p:nvPicPr>
          <p:cNvPr id="406" name="Shape 406"/>
          <p:cNvPicPr preferRelativeResize="0"/>
          <p:nvPr/>
        </p:nvPicPr>
        <p:blipFill rotWithShape="1">
          <a:blip r:embed="rId3">
            <a:alphaModFix/>
          </a:blip>
          <a:srcRect/>
          <a:stretch/>
        </p:blipFill>
        <p:spPr>
          <a:xfrm>
            <a:off x="179511" y="2063782"/>
            <a:ext cx="4968551" cy="4794216"/>
          </a:xfrm>
          <a:prstGeom prst="rect">
            <a:avLst/>
          </a:prstGeom>
          <a:noFill/>
          <a:ln>
            <a:noFill/>
          </a:ln>
        </p:spPr>
      </p:pic>
      <p:pic>
        <p:nvPicPr>
          <p:cNvPr id="407" name="Shape 407"/>
          <p:cNvPicPr preferRelativeResize="0"/>
          <p:nvPr/>
        </p:nvPicPr>
        <p:blipFill rotWithShape="1">
          <a:blip r:embed="rId4">
            <a:alphaModFix/>
          </a:blip>
          <a:srcRect/>
          <a:stretch/>
        </p:blipFill>
        <p:spPr>
          <a:xfrm>
            <a:off x="6559689" y="6348882"/>
            <a:ext cx="1440160" cy="432172"/>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67543" y="332656"/>
            <a:ext cx="7467600"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000" b="0" i="0" u="none" strike="noStrike" cap="small" dirty="0" err="1" smtClean="0">
                <a:solidFill>
                  <a:schemeClr val="dk2"/>
                </a:solidFill>
                <a:latin typeface="Calibri"/>
                <a:ea typeface="Calibri"/>
                <a:cs typeface="Calibri"/>
                <a:sym typeface="Calibri"/>
              </a:rPr>
              <a:t>Samenvatting</a:t>
            </a:r>
            <a:endParaRPr lang="de-DE" sz="3000" b="0" i="0" u="none" strike="noStrike" cap="small" dirty="0">
              <a:solidFill>
                <a:schemeClr val="dk2"/>
              </a:solidFill>
              <a:latin typeface="Calibri"/>
              <a:ea typeface="Calibri"/>
              <a:cs typeface="Calibri"/>
              <a:sym typeface="Calibri"/>
            </a:endParaRPr>
          </a:p>
        </p:txBody>
      </p:sp>
      <p:sp>
        <p:nvSpPr>
          <p:cNvPr id="413" name="Shape 413"/>
          <p:cNvSpPr txBox="1">
            <a:spLocks noGrp="1"/>
          </p:cNvSpPr>
          <p:nvPr>
            <p:ph type="body" idx="1"/>
          </p:nvPr>
        </p:nvSpPr>
        <p:spPr>
          <a:xfrm>
            <a:off x="467543" y="980728"/>
            <a:ext cx="7467600" cy="4485111"/>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accent1"/>
              </a:buClr>
              <a:buSzPct val="25000"/>
              <a:buFont typeface="Noto Sans Symbols"/>
              <a:buNone/>
            </a:pPr>
            <a:endParaRPr sz="2400" b="1" i="0" u="none" strike="noStrike" cap="none" dirty="0">
              <a:solidFill>
                <a:schemeClr val="dk1"/>
              </a:solidFill>
              <a:latin typeface="Calibri"/>
              <a:ea typeface="Calibri"/>
              <a:cs typeface="Calibri"/>
              <a:sym typeface="Calibri"/>
            </a:endParaRPr>
          </a:p>
          <a:p>
            <a:pPr marL="274320" marR="0" lvl="0" indent="-274320" algn="l" rtl="0">
              <a:lnSpc>
                <a:spcPct val="115000"/>
              </a:lnSpc>
              <a:spcBef>
                <a:spcPts val="600"/>
              </a:spcBef>
              <a:spcAft>
                <a:spcPts val="0"/>
              </a:spcAft>
              <a:buClr>
                <a:schemeClr val="accent1"/>
              </a:buClr>
              <a:buSzPct val="70000"/>
              <a:buFont typeface="Noto Sans Symbols"/>
              <a:buChar char="•"/>
            </a:pPr>
            <a:r>
              <a:rPr lang="de-DE" sz="2400" b="0" i="0" u="none" strike="noStrike" cap="none" dirty="0" smtClean="0">
                <a:solidFill>
                  <a:schemeClr val="dk1"/>
                </a:solidFill>
                <a:latin typeface="Calibri"/>
                <a:ea typeface="Calibri"/>
                <a:cs typeface="Calibri"/>
                <a:sym typeface="Calibri"/>
              </a:rPr>
              <a:t>De </a:t>
            </a:r>
            <a:r>
              <a:rPr lang="de-DE" sz="2400" b="0" i="0" u="none" strike="noStrike" cap="none" dirty="0" err="1" smtClean="0">
                <a:solidFill>
                  <a:schemeClr val="dk1"/>
                </a:solidFill>
                <a:latin typeface="Calibri"/>
                <a:ea typeface="Calibri"/>
                <a:cs typeface="Calibri"/>
                <a:sym typeface="Calibri"/>
              </a:rPr>
              <a:t>meeste</a:t>
            </a:r>
            <a:r>
              <a:rPr lang="de-DE" sz="2400" b="0" i="0" u="none" strike="noStrike" cap="none" dirty="0" smtClean="0">
                <a:solidFill>
                  <a:schemeClr val="dk1"/>
                </a:solidFill>
                <a:latin typeface="Calibri"/>
                <a:ea typeface="Calibri"/>
                <a:cs typeface="Calibri"/>
                <a:sym typeface="Calibri"/>
              </a:rPr>
              <a:t> van </a:t>
            </a:r>
            <a:r>
              <a:rPr lang="de-DE" sz="2400" b="0" i="0" u="none" strike="noStrike" cap="none" dirty="0" smtClean="0">
                <a:solidFill>
                  <a:schemeClr val="dk1"/>
                </a:solidFill>
                <a:latin typeface="Calibri"/>
                <a:ea typeface="Calibri"/>
                <a:cs typeface="Calibri"/>
                <a:sym typeface="Calibri"/>
              </a:rPr>
              <a:t>de in de </a:t>
            </a:r>
            <a:r>
              <a:rPr lang="de-DE" sz="2400" b="0" i="0" u="none" strike="noStrike" cap="none" dirty="0" err="1" smtClean="0">
                <a:solidFill>
                  <a:schemeClr val="dk1"/>
                </a:solidFill>
                <a:latin typeface="Calibri"/>
                <a:ea typeface="Calibri"/>
                <a:cs typeface="Calibri"/>
                <a:sym typeface="Calibri"/>
              </a:rPr>
              <a:t>enquête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betrokken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kinderen</a:t>
            </a:r>
            <a:endParaRPr lang="de-DE" sz="2400" b="0" i="0" u="none" strike="noStrike" cap="none" dirty="0" smtClean="0">
              <a:solidFill>
                <a:schemeClr val="dk1"/>
              </a:solidFill>
              <a:latin typeface="Calibri"/>
              <a:ea typeface="Calibri"/>
              <a:cs typeface="Calibri"/>
              <a:sym typeface="Calibri"/>
            </a:endParaRPr>
          </a:p>
          <a:p>
            <a:pPr marL="0" marR="0" lvl="0" indent="0" algn="l" rtl="0">
              <a:lnSpc>
                <a:spcPct val="115000"/>
              </a:lnSpc>
              <a:spcBef>
                <a:spcPts val="600"/>
              </a:spcBef>
              <a:spcAft>
                <a:spcPts val="0"/>
              </a:spcAft>
              <a:buClr>
                <a:schemeClr val="accent1"/>
              </a:buClr>
              <a:buSzPct val="70000"/>
              <a:buNone/>
            </a:pPr>
            <a:r>
              <a:rPr lang="de-DE" dirty="0" smtClean="0">
                <a:latin typeface="Calibri"/>
                <a:ea typeface="Calibri"/>
                <a:cs typeface="Calibri"/>
                <a:sym typeface="Calibri"/>
              </a:rPr>
              <a:t>    en </a:t>
            </a:r>
            <a:r>
              <a:rPr lang="de-DE" dirty="0" err="1" smtClean="0">
                <a:latin typeface="Calibri"/>
                <a:ea typeface="Calibri"/>
                <a:cs typeface="Calibri"/>
                <a:sym typeface="Calibri"/>
              </a:rPr>
              <a:t>jongvolwassenen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zijn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tussen</a:t>
            </a:r>
            <a:r>
              <a:rPr lang="de-DE" sz="2400" b="0" i="0" u="none" strike="noStrike" cap="none" dirty="0" smtClean="0">
                <a:solidFill>
                  <a:schemeClr val="dk1"/>
                </a:solidFill>
                <a:latin typeface="Calibri"/>
                <a:ea typeface="Calibri"/>
                <a:cs typeface="Calibri"/>
                <a:sym typeface="Calibri"/>
              </a:rPr>
              <a:t> 15 en 18 </a:t>
            </a:r>
            <a:r>
              <a:rPr lang="de-DE" sz="2400" b="0" i="0" u="none" strike="noStrike" cap="none" dirty="0" err="1" smtClean="0">
                <a:solidFill>
                  <a:schemeClr val="dk1"/>
                </a:solidFill>
                <a:latin typeface="Calibri"/>
                <a:ea typeface="Calibri"/>
                <a:cs typeface="Calibri"/>
                <a:sym typeface="Calibri"/>
              </a:rPr>
              <a:t>jaar</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oud</a:t>
            </a:r>
            <a:r>
              <a:rPr lang="de-DE" sz="2400" b="0" i="0" u="none" strike="noStrike" cap="none" dirty="0" smtClean="0">
                <a:solidFill>
                  <a:schemeClr val="dk1"/>
                </a:solidFill>
                <a:latin typeface="Calibri"/>
                <a:ea typeface="Calibri"/>
                <a:cs typeface="Calibri"/>
                <a:sym typeface="Calibri"/>
              </a:rPr>
              <a:t>.</a:t>
            </a:r>
            <a:endParaRPr lang="de-DE" sz="2400" b="0" i="0" u="none" strike="noStrike" cap="none" dirty="0">
              <a:solidFill>
                <a:schemeClr val="dk1"/>
              </a:solidFill>
              <a:latin typeface="Calibri"/>
              <a:ea typeface="Calibri"/>
              <a:cs typeface="Calibri"/>
              <a:sym typeface="Calibri"/>
            </a:endParaRPr>
          </a:p>
          <a:p>
            <a:pPr marL="274320" marR="0" lvl="0" indent="-274320" algn="l" rtl="0">
              <a:lnSpc>
                <a:spcPct val="115000"/>
              </a:lnSpc>
              <a:spcBef>
                <a:spcPts val="600"/>
              </a:spcBef>
              <a:spcAft>
                <a:spcPts val="0"/>
              </a:spcAft>
              <a:buClr>
                <a:schemeClr val="accent1"/>
              </a:buClr>
              <a:buSzPct val="70000"/>
              <a:buFont typeface="Noto Sans Symbols"/>
              <a:buChar char="•"/>
            </a:pPr>
            <a:r>
              <a:rPr lang="de-DE" sz="2400" b="0" i="0" u="none" strike="noStrike" cap="none" dirty="0" smtClean="0">
                <a:solidFill>
                  <a:schemeClr val="dk1"/>
                </a:solidFill>
                <a:latin typeface="Calibri"/>
                <a:ea typeface="Calibri"/>
                <a:cs typeface="Calibri"/>
                <a:sym typeface="Calibri"/>
              </a:rPr>
              <a:t>De </a:t>
            </a:r>
            <a:r>
              <a:rPr lang="de-DE" sz="2400" b="0" i="0" u="none" strike="noStrike" cap="none" dirty="0" err="1" smtClean="0">
                <a:solidFill>
                  <a:schemeClr val="dk1"/>
                </a:solidFill>
                <a:latin typeface="Calibri"/>
                <a:ea typeface="Calibri"/>
                <a:cs typeface="Calibri"/>
                <a:sym typeface="Calibri"/>
              </a:rPr>
              <a:t>vaakst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gebruikte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communicatiemiddelen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zijn</a:t>
            </a:r>
            <a:r>
              <a:rPr lang="de-DE" sz="2400" b="0" i="0" u="none" strike="noStrike" cap="none" dirty="0" smtClean="0">
                <a:solidFill>
                  <a:schemeClr val="dk1"/>
                </a:solidFill>
                <a:latin typeface="Calibri"/>
                <a:ea typeface="Calibri"/>
                <a:cs typeface="Calibri"/>
                <a:sym typeface="Calibri"/>
              </a:rPr>
              <a:t> de </a:t>
            </a:r>
            <a:r>
              <a:rPr lang="de-DE" sz="2400" b="0" i="0" u="none" strike="noStrike" cap="none" dirty="0" err="1" smtClean="0">
                <a:solidFill>
                  <a:schemeClr val="dk1"/>
                </a:solidFill>
                <a:latin typeface="Calibri"/>
                <a:ea typeface="Calibri"/>
                <a:cs typeface="Calibri"/>
                <a:sym typeface="Calibri"/>
              </a:rPr>
              <a:t>smartphone</a:t>
            </a:r>
            <a:r>
              <a:rPr lang="de-DE" sz="2400" b="0" i="0" u="none" strike="noStrike" cap="none" dirty="0" smtClean="0">
                <a:solidFill>
                  <a:schemeClr val="dk1"/>
                </a:solidFill>
                <a:latin typeface="Calibri"/>
                <a:ea typeface="Calibri"/>
                <a:cs typeface="Calibri"/>
                <a:sym typeface="Calibri"/>
              </a:rPr>
              <a:t> en de </a:t>
            </a:r>
            <a:r>
              <a:rPr lang="de-DE" sz="2400" b="0" i="0" u="none" strike="noStrike" cap="none" dirty="0" err="1" smtClean="0">
                <a:solidFill>
                  <a:schemeClr val="dk1"/>
                </a:solidFill>
                <a:latin typeface="Calibri"/>
                <a:ea typeface="Calibri"/>
                <a:cs typeface="Calibri"/>
                <a:sym typeface="Calibri"/>
              </a:rPr>
              <a:t>pc</a:t>
            </a:r>
            <a:r>
              <a:rPr lang="de-DE" dirty="0">
                <a:latin typeface="Calibri"/>
                <a:ea typeface="Calibri"/>
                <a:cs typeface="Calibri"/>
                <a:sym typeface="Calibri"/>
              </a:rPr>
              <a:t>.</a:t>
            </a:r>
            <a:endParaRPr lang="de-DE" sz="2400" b="0" i="0" u="none" strike="noStrike" cap="none" dirty="0">
              <a:solidFill>
                <a:schemeClr val="dk1"/>
              </a:solidFill>
              <a:latin typeface="Calibri"/>
              <a:ea typeface="Calibri"/>
              <a:cs typeface="Calibri"/>
              <a:sym typeface="Calibri"/>
            </a:endParaRPr>
          </a:p>
          <a:p>
            <a:pPr marL="274320" marR="0" lvl="0" indent="-274320" algn="l" rtl="0">
              <a:lnSpc>
                <a:spcPct val="115000"/>
              </a:lnSpc>
              <a:spcBef>
                <a:spcPts val="600"/>
              </a:spcBef>
              <a:spcAft>
                <a:spcPts val="0"/>
              </a:spcAft>
              <a:buClr>
                <a:schemeClr val="accent1"/>
              </a:buClr>
              <a:buSzPct val="70000"/>
              <a:buFont typeface="Noto Sans Symbols"/>
              <a:buChar char="•"/>
            </a:pPr>
            <a:r>
              <a:rPr lang="de-DE" sz="2400" b="0" i="0" u="none" strike="noStrike" cap="none" dirty="0" smtClean="0">
                <a:solidFill>
                  <a:schemeClr val="dk1"/>
                </a:solidFill>
                <a:latin typeface="Calibri"/>
                <a:ea typeface="Calibri"/>
                <a:cs typeface="Calibri"/>
                <a:sym typeface="Calibri"/>
              </a:rPr>
              <a:t>De </a:t>
            </a:r>
            <a:r>
              <a:rPr lang="de-DE" sz="2400" b="0" i="0" u="none" strike="noStrike" cap="none" dirty="0" err="1" smtClean="0">
                <a:solidFill>
                  <a:schemeClr val="dk1"/>
                </a:solidFill>
                <a:latin typeface="Calibri"/>
                <a:ea typeface="Calibri"/>
                <a:cs typeface="Calibri"/>
                <a:sym typeface="Calibri"/>
              </a:rPr>
              <a:t>meeste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respondenten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hebben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bedenkingen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bij</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maken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zich</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zorgen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over</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het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misbruik</a:t>
            </a:r>
            <a:r>
              <a:rPr lang="de-DE" sz="2400" b="0" i="0" u="none" strike="noStrike" cap="none" dirty="0" smtClean="0">
                <a:solidFill>
                  <a:schemeClr val="dk1"/>
                </a:solidFill>
                <a:latin typeface="Calibri"/>
                <a:ea typeface="Calibri"/>
                <a:cs typeface="Calibri"/>
                <a:sym typeface="Calibri"/>
              </a:rPr>
              <a:t> van </a:t>
            </a:r>
            <a:r>
              <a:rPr lang="de-DE" sz="2400" b="0" i="0" u="none" strike="noStrike" cap="none" dirty="0" err="1" smtClean="0">
                <a:solidFill>
                  <a:schemeClr val="dk1"/>
                </a:solidFill>
                <a:latin typeface="Calibri"/>
                <a:ea typeface="Calibri"/>
                <a:cs typeface="Calibri"/>
                <a:sym typeface="Calibri"/>
              </a:rPr>
              <a:t>hun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gegevens</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door</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criminelen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of</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door</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bedrijven</a:t>
            </a:r>
            <a:r>
              <a:rPr lang="de-DE" sz="2400" b="0" i="0" u="none" strike="noStrike" cap="none" dirty="0" smtClean="0">
                <a:solidFill>
                  <a:schemeClr val="dk1"/>
                </a:solidFill>
                <a:latin typeface="Calibri"/>
                <a:ea typeface="Calibri"/>
                <a:cs typeface="Calibri"/>
                <a:sym typeface="Calibri"/>
              </a:rPr>
              <a:t>.</a:t>
            </a:r>
            <a:endParaRPr lang="de-DE" sz="2400" b="0" i="0" u="none" strike="noStrike" cap="none" dirty="0">
              <a:solidFill>
                <a:schemeClr val="dk1"/>
              </a:solidFill>
              <a:latin typeface="Calibri"/>
              <a:ea typeface="Calibri"/>
              <a:cs typeface="Calibri"/>
              <a:sym typeface="Calibri"/>
            </a:endParaRPr>
          </a:p>
          <a:p>
            <a:pPr marL="274320" marR="0" lvl="0" indent="-274320" algn="l" rtl="0">
              <a:lnSpc>
                <a:spcPct val="11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a:p>
            <a:pPr marL="0" marR="0" lvl="0" indent="0" algn="ctr" rtl="0">
              <a:lnSpc>
                <a:spcPct val="115000"/>
              </a:lnSpc>
              <a:spcBef>
                <a:spcPts val="600"/>
              </a:spcBef>
              <a:spcAft>
                <a:spcPts val="0"/>
              </a:spcAft>
              <a:buClr>
                <a:schemeClr val="accent1"/>
              </a:buClr>
              <a:buSzPct val="25000"/>
              <a:buFont typeface="Noto Sans Symbols"/>
              <a:buNone/>
            </a:pPr>
            <a:endParaRPr sz="2400" b="1" i="0" u="none" strike="noStrike" cap="none" dirty="0">
              <a:solidFill>
                <a:schemeClr val="dk1"/>
              </a:solidFill>
              <a:latin typeface="Calibri"/>
              <a:ea typeface="Calibri"/>
              <a:cs typeface="Calibri"/>
              <a:sym typeface="Calibri"/>
            </a:endParaRPr>
          </a:p>
          <a:p>
            <a:pPr marL="274320" marR="0" lvl="0" indent="-274320" algn="ctr" rtl="0">
              <a:lnSpc>
                <a:spcPct val="11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a:p>
            <a:pPr marL="274320" marR="0" lvl="0" indent="-274320" algn="ctr" rtl="0">
              <a:lnSpc>
                <a:spcPct val="11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414" name="Shape 414"/>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29</a:t>
            </a:fld>
            <a:endParaRPr lang="de-DE" sz="1400" b="1">
              <a:solidFill>
                <a:srgbClr val="FFFFFF"/>
              </a:solidFill>
              <a:latin typeface="Calibri"/>
              <a:ea typeface="Calibri"/>
              <a:cs typeface="Calibri"/>
              <a:sym typeface="Calibri"/>
            </a:endParaRPr>
          </a:p>
        </p:txBody>
      </p:sp>
      <p:pic>
        <p:nvPicPr>
          <p:cNvPr id="415" name="Shape 415"/>
          <p:cNvPicPr preferRelativeResize="0"/>
          <p:nvPr/>
        </p:nvPicPr>
        <p:blipFill rotWithShape="1">
          <a:blip r:embed="rId3">
            <a:alphaModFix/>
          </a:blip>
          <a:srcRect/>
          <a:stretch/>
        </p:blipFill>
        <p:spPr>
          <a:xfrm>
            <a:off x="3059832" y="6199071"/>
            <a:ext cx="2088232" cy="6266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539552" y="332656"/>
            <a:ext cx="7467600"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000" b="0" i="0" u="none" strike="noStrike" cap="small" dirty="0" smtClean="0">
                <a:solidFill>
                  <a:schemeClr val="dk2"/>
                </a:solidFill>
                <a:latin typeface="Calibri"/>
                <a:ea typeface="Calibri"/>
                <a:cs typeface="Calibri"/>
                <a:sym typeface="Calibri"/>
              </a:rPr>
              <a:t>EVALUATIE</a:t>
            </a:r>
            <a:endParaRPr lang="de-DE" sz="3000" b="0" i="0" u="none" strike="noStrike" cap="small" dirty="0">
              <a:solidFill>
                <a:schemeClr val="dk2"/>
              </a:solidFill>
              <a:latin typeface="Calibri"/>
              <a:ea typeface="Calibri"/>
              <a:cs typeface="Calibri"/>
              <a:sym typeface="Calibri"/>
            </a:endParaRPr>
          </a:p>
        </p:txBody>
      </p:sp>
      <p:sp>
        <p:nvSpPr>
          <p:cNvPr id="161" name="Shape 161"/>
          <p:cNvSpPr txBox="1">
            <a:spLocks noGrp="1"/>
          </p:cNvSpPr>
          <p:nvPr>
            <p:ph type="body" idx="1"/>
          </p:nvPr>
        </p:nvSpPr>
        <p:spPr>
          <a:xfrm>
            <a:off x="395536" y="1124744"/>
            <a:ext cx="7467600" cy="4485111"/>
          </a:xfrm>
          <a:prstGeom prst="rect">
            <a:avLst/>
          </a:prstGeom>
          <a:noFill/>
          <a:ln>
            <a:noFill/>
          </a:ln>
        </p:spPr>
        <p:txBody>
          <a:bodyPr lIns="91425" tIns="45700" rIns="91425" bIns="45700" anchor="t" anchorCtr="0">
            <a:noAutofit/>
          </a:bodyPr>
          <a:lstStyle/>
          <a:p>
            <a:pPr marL="274320" marR="0" lvl="0" indent="-274320" algn="l" rtl="0">
              <a:spcBef>
                <a:spcPts val="600"/>
              </a:spcBef>
              <a:spcAft>
                <a:spcPts val="0"/>
              </a:spcAft>
              <a:buClr>
                <a:schemeClr val="accent1"/>
              </a:buClr>
              <a:buSzPct val="70000"/>
              <a:buFont typeface="Noto Sans Symbols"/>
              <a:buChar char="•"/>
            </a:pPr>
            <a:endParaRPr lang="de-DE" dirty="0" smtClean="0">
              <a:latin typeface="Calibri"/>
              <a:ea typeface="Calibri"/>
              <a:cs typeface="Calibri"/>
              <a:sym typeface="Calibri"/>
            </a:endParaRPr>
          </a:p>
          <a:p>
            <a:pPr lvl="0" indent="-274320"/>
            <a:r>
              <a:rPr lang="de-DE" dirty="0" smtClean="0">
                <a:solidFill>
                  <a:schemeClr val="tx1"/>
                </a:solidFill>
                <a:latin typeface="Calibri"/>
                <a:ea typeface="Calibri"/>
                <a:cs typeface="Calibri"/>
                <a:sym typeface="Calibri"/>
              </a:rPr>
              <a:t>In </a:t>
            </a:r>
            <a:r>
              <a:rPr lang="de-DE" dirty="0" err="1" smtClean="0">
                <a:solidFill>
                  <a:schemeClr val="tx1"/>
                </a:solidFill>
                <a:latin typeface="Calibri"/>
                <a:ea typeface="Calibri"/>
                <a:cs typeface="Calibri"/>
                <a:sym typeface="Calibri"/>
              </a:rPr>
              <a:t>deze</a:t>
            </a:r>
            <a:r>
              <a:rPr lang="de-DE" dirty="0" smtClean="0">
                <a:solidFill>
                  <a:schemeClr val="tx1"/>
                </a:solidFill>
                <a:latin typeface="Calibri"/>
                <a:ea typeface="Calibri"/>
                <a:cs typeface="Calibri"/>
                <a:sym typeface="Calibri"/>
              </a:rPr>
              <a:t> </a:t>
            </a:r>
            <a:r>
              <a:rPr lang="de-DE" dirty="0" err="1" smtClean="0">
                <a:solidFill>
                  <a:schemeClr val="tx1"/>
                </a:solidFill>
                <a:latin typeface="Calibri"/>
                <a:ea typeface="Calibri"/>
                <a:cs typeface="Calibri"/>
                <a:sym typeface="Calibri"/>
              </a:rPr>
              <a:t>analyse</a:t>
            </a:r>
            <a:r>
              <a:rPr lang="de-DE" dirty="0" smtClean="0">
                <a:solidFill>
                  <a:schemeClr val="tx1"/>
                </a:solidFill>
                <a:latin typeface="Calibri"/>
                <a:ea typeface="Calibri"/>
                <a:cs typeface="Calibri"/>
                <a:sym typeface="Calibri"/>
              </a:rPr>
              <a:t> </a:t>
            </a:r>
            <a:r>
              <a:rPr lang="de-DE" sz="2400" b="0" i="0" u="none" strike="noStrike" cap="none" dirty="0" smtClean="0">
                <a:solidFill>
                  <a:schemeClr val="tx1"/>
                </a:solidFill>
                <a:latin typeface="Calibri"/>
                <a:ea typeface="Calibri"/>
                <a:cs typeface="Calibri"/>
                <a:sym typeface="Calibri"/>
              </a:rPr>
              <a:t> stellen </a:t>
            </a:r>
            <a:r>
              <a:rPr lang="de-DE" sz="2400" b="0" i="0" u="none" strike="noStrike" cap="none" dirty="0" err="1" smtClean="0">
                <a:solidFill>
                  <a:schemeClr val="tx1"/>
                </a:solidFill>
                <a:latin typeface="Calibri"/>
                <a:ea typeface="Calibri"/>
                <a:cs typeface="Calibri"/>
                <a:sym typeface="Calibri"/>
              </a:rPr>
              <a:t>we</a:t>
            </a:r>
            <a:r>
              <a:rPr lang="de-DE" sz="2400" b="0" i="0" u="none" strike="noStrike" cap="none" dirty="0" smtClean="0">
                <a:solidFill>
                  <a:schemeClr val="tx1"/>
                </a:solidFill>
                <a:latin typeface="Calibri"/>
                <a:ea typeface="Calibri"/>
                <a:cs typeface="Calibri"/>
                <a:sym typeface="Calibri"/>
              </a:rPr>
              <a:t>, </a:t>
            </a:r>
            <a:r>
              <a:rPr lang="de-DE" sz="2400" b="0" i="0" u="none" strike="noStrike" cap="none" dirty="0" err="1" smtClean="0">
                <a:solidFill>
                  <a:schemeClr val="tx1"/>
                </a:solidFill>
                <a:latin typeface="Calibri"/>
                <a:ea typeface="Calibri"/>
                <a:cs typeface="Calibri"/>
                <a:sym typeface="Calibri"/>
              </a:rPr>
              <a:t>overwegend</a:t>
            </a:r>
            <a:r>
              <a:rPr lang="de-DE" sz="2400" b="0" i="0" u="none" strike="noStrike" cap="none" dirty="0" smtClean="0">
                <a:solidFill>
                  <a:schemeClr val="tx1"/>
                </a:solidFill>
                <a:latin typeface="Calibri"/>
                <a:ea typeface="Calibri"/>
                <a:cs typeface="Calibri"/>
                <a:sym typeface="Calibri"/>
              </a:rPr>
              <a:t>  </a:t>
            </a:r>
            <a:r>
              <a:rPr lang="de-DE" sz="2400" b="0" i="0" u="none" strike="noStrike" cap="none" dirty="0" err="1" smtClean="0">
                <a:solidFill>
                  <a:schemeClr val="tx1"/>
                </a:solidFill>
                <a:latin typeface="Calibri"/>
                <a:ea typeface="Calibri"/>
                <a:cs typeface="Calibri"/>
                <a:sym typeface="Calibri"/>
              </a:rPr>
              <a:t>landenvergelijkend</a:t>
            </a:r>
            <a:r>
              <a:rPr lang="de-DE" sz="2400" b="0" i="0" u="none" strike="noStrike" cap="none" dirty="0" smtClean="0">
                <a:solidFill>
                  <a:schemeClr val="tx1"/>
                </a:solidFill>
                <a:latin typeface="Calibri"/>
                <a:ea typeface="Calibri"/>
                <a:cs typeface="Calibri"/>
                <a:sym typeface="Calibri"/>
              </a:rPr>
              <a:t>  de </a:t>
            </a:r>
            <a:r>
              <a:rPr lang="de-DE" sz="2400" b="0" i="0" u="none" strike="noStrike" cap="none" dirty="0" err="1" smtClean="0">
                <a:solidFill>
                  <a:schemeClr val="tx1"/>
                </a:solidFill>
                <a:latin typeface="Calibri"/>
                <a:ea typeface="Calibri"/>
                <a:cs typeface="Calibri"/>
                <a:sym typeface="Calibri"/>
              </a:rPr>
              <a:t>frequentie</a:t>
            </a:r>
            <a:r>
              <a:rPr lang="de-DE" sz="2400" b="0" i="0" u="none" strike="noStrike" cap="none" dirty="0" smtClean="0">
                <a:solidFill>
                  <a:schemeClr val="tx1"/>
                </a:solidFill>
                <a:latin typeface="Calibri"/>
                <a:ea typeface="Calibri"/>
                <a:cs typeface="Calibri"/>
                <a:sym typeface="Calibri"/>
              </a:rPr>
              <a:t> </a:t>
            </a:r>
            <a:r>
              <a:rPr lang="de-DE" sz="2400" b="0" i="0" u="none" strike="noStrike" cap="none" dirty="0" err="1" smtClean="0">
                <a:solidFill>
                  <a:schemeClr val="tx1"/>
                </a:solidFill>
                <a:latin typeface="Calibri"/>
                <a:ea typeface="Calibri"/>
                <a:cs typeface="Calibri"/>
                <a:sym typeface="Calibri"/>
              </a:rPr>
              <a:t>voor</a:t>
            </a:r>
            <a:r>
              <a:rPr lang="de-DE" sz="2400" b="0" i="0" u="none" strike="noStrike" cap="none" dirty="0" smtClean="0">
                <a:solidFill>
                  <a:schemeClr val="tx1"/>
                </a:solidFill>
                <a:latin typeface="Calibri"/>
                <a:ea typeface="Calibri"/>
                <a:cs typeface="Calibri"/>
                <a:sym typeface="Calibri"/>
              </a:rPr>
              <a:t>  van </a:t>
            </a:r>
            <a:r>
              <a:rPr lang="de-DE" sz="2400" b="0" i="0" u="none" strike="noStrike" cap="none" dirty="0" err="1" smtClean="0">
                <a:solidFill>
                  <a:schemeClr val="tx1"/>
                </a:solidFill>
                <a:latin typeface="Calibri"/>
                <a:ea typeface="Calibri"/>
                <a:cs typeface="Calibri"/>
                <a:sym typeface="Calibri"/>
              </a:rPr>
              <a:t>een</a:t>
            </a:r>
            <a:r>
              <a:rPr lang="de-DE" sz="2400" b="0" i="0" u="none" strike="noStrike" cap="none" dirty="0" smtClean="0">
                <a:solidFill>
                  <a:schemeClr val="tx1"/>
                </a:solidFill>
                <a:latin typeface="Calibri"/>
                <a:ea typeface="Calibri"/>
                <a:cs typeface="Calibri"/>
                <a:sym typeface="Calibri"/>
              </a:rPr>
              <a:t> </a:t>
            </a:r>
            <a:r>
              <a:rPr lang="de-DE" sz="2400" b="0" i="0" u="none" strike="noStrike" cap="none" dirty="0" err="1" smtClean="0">
                <a:solidFill>
                  <a:schemeClr val="tx1"/>
                </a:solidFill>
                <a:latin typeface="Calibri"/>
                <a:ea typeface="Calibri"/>
                <a:cs typeface="Calibri"/>
                <a:sym typeface="Calibri"/>
              </a:rPr>
              <a:t>aantal</a:t>
            </a:r>
            <a:r>
              <a:rPr lang="de-DE" sz="2400" b="0" i="0" u="none" strike="noStrike" cap="none" dirty="0" smtClean="0">
                <a:solidFill>
                  <a:schemeClr val="tx1"/>
                </a:solidFill>
                <a:latin typeface="Calibri"/>
                <a:ea typeface="Calibri"/>
                <a:cs typeface="Calibri"/>
                <a:sym typeface="Calibri"/>
              </a:rPr>
              <a:t> </a:t>
            </a:r>
            <a:r>
              <a:rPr lang="de-DE" sz="2400" b="0" i="0" u="none" strike="noStrike" cap="none" dirty="0" err="1" smtClean="0">
                <a:solidFill>
                  <a:schemeClr val="tx1"/>
                </a:solidFill>
                <a:latin typeface="Calibri"/>
                <a:ea typeface="Calibri"/>
                <a:cs typeface="Calibri"/>
                <a:sym typeface="Calibri"/>
              </a:rPr>
              <a:t>opvallende</a:t>
            </a:r>
            <a:r>
              <a:rPr lang="de-DE" sz="2400" b="0" i="0" u="none" strike="noStrike" cap="none" dirty="0" smtClean="0">
                <a:solidFill>
                  <a:schemeClr val="tx1"/>
                </a:solidFill>
                <a:latin typeface="Calibri"/>
                <a:ea typeface="Calibri"/>
                <a:cs typeface="Calibri"/>
                <a:sym typeface="Calibri"/>
              </a:rPr>
              <a:t>  </a:t>
            </a:r>
            <a:r>
              <a:rPr lang="de-DE" sz="2400" b="0" i="0" u="none" strike="noStrike" cap="none" dirty="0" err="1" smtClean="0">
                <a:solidFill>
                  <a:schemeClr val="tx1"/>
                </a:solidFill>
                <a:latin typeface="Calibri"/>
                <a:ea typeface="Calibri"/>
                <a:cs typeface="Calibri"/>
                <a:sym typeface="Calibri"/>
              </a:rPr>
              <a:t>resultaten</a:t>
            </a:r>
            <a:r>
              <a:rPr lang="de-DE" sz="2400" b="0" i="0" u="none" strike="noStrike" cap="none" dirty="0" smtClean="0">
                <a:solidFill>
                  <a:schemeClr val="tx1"/>
                </a:solidFill>
                <a:latin typeface="Calibri"/>
                <a:ea typeface="Calibri"/>
                <a:cs typeface="Calibri"/>
                <a:sym typeface="Calibri"/>
              </a:rPr>
              <a:t>.  </a:t>
            </a:r>
            <a:endParaRPr lang="de-DE" sz="2400" b="0" i="0" u="none" strike="noStrike" cap="none" dirty="0" smtClean="0">
              <a:solidFill>
                <a:schemeClr val="tx1"/>
              </a:solidFill>
              <a:latin typeface="Calibri"/>
              <a:ea typeface="Calibri"/>
              <a:cs typeface="Calibri"/>
              <a:sym typeface="Calibri"/>
            </a:endParaRPr>
          </a:p>
          <a:p>
            <a:pPr marL="0" marR="0" lvl="0" indent="0" algn="l" rtl="0">
              <a:spcBef>
                <a:spcPts val="600"/>
              </a:spcBef>
              <a:spcAft>
                <a:spcPts val="0"/>
              </a:spcAft>
              <a:buClr>
                <a:schemeClr val="accent1"/>
              </a:buClr>
              <a:buSzPct val="70000"/>
              <a:buNone/>
            </a:pPr>
            <a:r>
              <a:rPr lang="de-DE" dirty="0" smtClean="0">
                <a:latin typeface="Calibri"/>
                <a:ea typeface="Calibri"/>
                <a:cs typeface="Calibri"/>
                <a:sym typeface="Calibri"/>
              </a:rPr>
              <a:t>°   </a:t>
            </a:r>
            <a:r>
              <a:rPr lang="de-DE" dirty="0" smtClean="0">
                <a:latin typeface="Calibri"/>
                <a:ea typeface="Calibri"/>
                <a:cs typeface="Calibri"/>
                <a:sym typeface="Calibri"/>
              </a:rPr>
              <a:t>D</a:t>
            </a:r>
            <a:r>
              <a:rPr lang="de-DE" sz="2400" b="0" i="0" u="none" strike="noStrike" cap="none" dirty="0" smtClean="0">
                <a:solidFill>
                  <a:schemeClr val="dk1"/>
                </a:solidFill>
                <a:latin typeface="Calibri"/>
                <a:ea typeface="Calibri"/>
                <a:cs typeface="Calibri"/>
                <a:sym typeface="Calibri"/>
              </a:rPr>
              <a:t>e </a:t>
            </a:r>
            <a:r>
              <a:rPr lang="de-DE" sz="2400" b="0" i="0" u="none" strike="noStrike" cap="none" dirty="0" err="1" smtClean="0">
                <a:solidFill>
                  <a:schemeClr val="dk1"/>
                </a:solidFill>
                <a:latin typeface="Calibri"/>
                <a:ea typeface="Calibri"/>
                <a:cs typeface="Calibri"/>
                <a:sym typeface="Calibri"/>
              </a:rPr>
              <a:t>meeste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informatie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wordt</a:t>
            </a:r>
            <a:r>
              <a:rPr lang="de-DE" sz="2400" b="0" i="0" u="none" strike="noStrike" cap="none" dirty="0" smtClean="0">
                <a:solidFill>
                  <a:schemeClr val="dk1"/>
                </a:solidFill>
                <a:latin typeface="Calibri"/>
                <a:ea typeface="Calibri"/>
                <a:cs typeface="Calibri"/>
                <a:sym typeface="Calibri"/>
              </a:rPr>
              <a:t> in </a:t>
            </a:r>
            <a:r>
              <a:rPr lang="de-DE" sz="2400" b="0" i="0" u="none" strike="noStrike" cap="none" dirty="0" err="1" smtClean="0">
                <a:solidFill>
                  <a:schemeClr val="dk1"/>
                </a:solidFill>
                <a:latin typeface="Calibri"/>
                <a:ea typeface="Calibri"/>
                <a:cs typeface="Calibri"/>
                <a:sym typeface="Calibri"/>
              </a:rPr>
              <a:t>percentages</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relatief</a:t>
            </a:r>
            <a:r>
              <a:rPr lang="de-DE" sz="2400" b="0" i="0" u="none" strike="noStrike" cap="none" dirty="0" smtClean="0">
                <a:solidFill>
                  <a:schemeClr val="dk1"/>
                </a:solidFill>
                <a:latin typeface="Calibri"/>
                <a:ea typeface="Calibri"/>
                <a:cs typeface="Calibri"/>
                <a:sym typeface="Calibri"/>
              </a:rPr>
              <a:t>) </a:t>
            </a:r>
          </a:p>
          <a:p>
            <a:pPr marL="0" marR="0" lvl="0" indent="0" algn="l" rtl="0">
              <a:spcBef>
                <a:spcPts val="600"/>
              </a:spcBef>
              <a:spcAft>
                <a:spcPts val="0"/>
              </a:spcAft>
              <a:buClr>
                <a:schemeClr val="accent1"/>
              </a:buClr>
              <a:buSzPct val="70000"/>
              <a:buNone/>
            </a:pPr>
            <a:r>
              <a:rPr lang="de-DE" dirty="0">
                <a:latin typeface="Calibri"/>
                <a:ea typeface="Calibri"/>
                <a:cs typeface="Calibri"/>
                <a:sym typeface="Calibri"/>
              </a:rPr>
              <a:t> </a:t>
            </a:r>
            <a:r>
              <a:rPr lang="de-DE" dirty="0" smtClean="0">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uitgedrukt</a:t>
            </a:r>
            <a:r>
              <a:rPr lang="de-DE" sz="2400" b="0" i="0" u="none" strike="noStrike" cap="none" dirty="0" smtClean="0">
                <a:solidFill>
                  <a:schemeClr val="dk1"/>
                </a:solidFill>
                <a:latin typeface="Calibri"/>
                <a:ea typeface="Calibri"/>
                <a:cs typeface="Calibri"/>
                <a:sym typeface="Calibri"/>
              </a:rPr>
              <a:t> en </a:t>
            </a:r>
            <a:r>
              <a:rPr lang="de-DE" dirty="0" err="1" smtClean="0">
                <a:latin typeface="Calibri"/>
                <a:ea typeface="Calibri"/>
                <a:cs typeface="Calibri"/>
                <a:sym typeface="Calibri"/>
              </a:rPr>
              <a:t>niet</a:t>
            </a:r>
            <a:r>
              <a:rPr lang="de-DE" dirty="0" smtClean="0">
                <a:latin typeface="Calibri"/>
                <a:ea typeface="Calibri"/>
                <a:cs typeface="Calibri"/>
                <a:sym typeface="Calibri"/>
              </a:rPr>
              <a:t> in de </a:t>
            </a:r>
            <a:r>
              <a:rPr lang="de-DE" dirty="0" smtClean="0">
                <a:latin typeface="Calibri"/>
                <a:ea typeface="Calibri"/>
                <a:cs typeface="Calibri"/>
                <a:sym typeface="Calibri"/>
              </a:rPr>
              <a:t>absolute </a:t>
            </a:r>
            <a:r>
              <a:rPr lang="de-DE" dirty="0" err="1" smtClean="0">
                <a:latin typeface="Calibri"/>
                <a:ea typeface="Calibri"/>
                <a:cs typeface="Calibri"/>
                <a:sym typeface="Calibri"/>
              </a:rPr>
              <a:t>cijfers</a:t>
            </a:r>
            <a:r>
              <a:rPr lang="de-DE" dirty="0" smtClean="0">
                <a:latin typeface="Calibri"/>
                <a:ea typeface="Calibri"/>
                <a:cs typeface="Calibri"/>
                <a:sym typeface="Calibri"/>
              </a:rPr>
              <a:t> </a:t>
            </a:r>
            <a:r>
              <a:rPr lang="de-DE" dirty="0" err="1" smtClean="0">
                <a:latin typeface="Calibri"/>
                <a:ea typeface="Calibri"/>
                <a:cs typeface="Calibri"/>
                <a:sym typeface="Calibri"/>
              </a:rPr>
              <a:t>om</a:t>
            </a:r>
            <a:r>
              <a:rPr lang="de-DE" dirty="0" smtClean="0">
                <a:latin typeface="Calibri"/>
                <a:ea typeface="Calibri"/>
                <a:cs typeface="Calibri"/>
                <a:sym typeface="Calibri"/>
              </a:rPr>
              <a:t> </a:t>
            </a:r>
            <a:r>
              <a:rPr lang="de-DE" dirty="0" err="1" smtClean="0">
                <a:latin typeface="Calibri"/>
                <a:ea typeface="Calibri"/>
                <a:cs typeface="Calibri"/>
                <a:sym typeface="Calibri"/>
              </a:rPr>
              <a:t>aldus</a:t>
            </a:r>
            <a:r>
              <a:rPr lang="de-DE" dirty="0" smtClean="0">
                <a:latin typeface="Calibri"/>
                <a:ea typeface="Calibri"/>
                <a:cs typeface="Calibri"/>
                <a:sym typeface="Calibri"/>
              </a:rPr>
              <a:t> </a:t>
            </a:r>
            <a:r>
              <a:rPr lang="de-DE" dirty="0" err="1" smtClean="0">
                <a:latin typeface="Calibri"/>
                <a:ea typeface="Calibri"/>
                <a:cs typeface="Calibri"/>
                <a:sym typeface="Calibri"/>
              </a:rPr>
              <a:t>beter</a:t>
            </a:r>
            <a:r>
              <a:rPr lang="de-DE" dirty="0" smtClean="0">
                <a:latin typeface="Calibri"/>
                <a:ea typeface="Calibri"/>
                <a:cs typeface="Calibri"/>
                <a:sym typeface="Calibri"/>
              </a:rPr>
              <a:t> </a:t>
            </a:r>
          </a:p>
          <a:p>
            <a:pPr marL="0" marR="0" lvl="0" indent="0" algn="l" rtl="0">
              <a:spcBef>
                <a:spcPts val="600"/>
              </a:spcBef>
              <a:spcAft>
                <a:spcPts val="0"/>
              </a:spcAft>
              <a:buClr>
                <a:schemeClr val="accent1"/>
              </a:buClr>
              <a:buSzPct val="70000"/>
              <a:buNone/>
            </a:pPr>
            <a:r>
              <a:rPr lang="de-DE" dirty="0">
                <a:latin typeface="Calibri"/>
                <a:ea typeface="Calibri"/>
                <a:cs typeface="Calibri"/>
                <a:sym typeface="Calibri"/>
              </a:rPr>
              <a:t> </a:t>
            </a:r>
            <a:r>
              <a:rPr lang="de-DE" dirty="0" smtClean="0">
                <a:latin typeface="Calibri"/>
                <a:ea typeface="Calibri"/>
                <a:cs typeface="Calibri"/>
                <a:sym typeface="Calibri"/>
              </a:rPr>
              <a:t>   </a:t>
            </a:r>
            <a:r>
              <a:rPr lang="de-DE" dirty="0" err="1" smtClean="0">
                <a:latin typeface="Calibri"/>
                <a:ea typeface="Calibri"/>
                <a:cs typeface="Calibri"/>
                <a:sym typeface="Calibri"/>
              </a:rPr>
              <a:t>te</a:t>
            </a:r>
            <a:r>
              <a:rPr lang="de-DE" dirty="0" smtClean="0">
                <a:latin typeface="Calibri"/>
                <a:ea typeface="Calibri"/>
                <a:cs typeface="Calibri"/>
                <a:sym typeface="Calibri"/>
              </a:rPr>
              <a:t> </a:t>
            </a:r>
            <a:r>
              <a:rPr lang="de-DE" dirty="0" err="1" smtClean="0">
                <a:latin typeface="Calibri"/>
                <a:ea typeface="Calibri"/>
                <a:cs typeface="Calibri"/>
                <a:sym typeface="Calibri"/>
              </a:rPr>
              <a:t>kunnen</a:t>
            </a:r>
            <a:r>
              <a:rPr lang="de-DE" dirty="0" smtClean="0">
                <a:latin typeface="Calibri"/>
                <a:ea typeface="Calibri"/>
                <a:cs typeface="Calibri"/>
                <a:sym typeface="Calibri"/>
              </a:rPr>
              <a:t> </a:t>
            </a:r>
            <a:r>
              <a:rPr lang="de-DE" dirty="0" err="1" smtClean="0">
                <a:latin typeface="Calibri"/>
                <a:ea typeface="Calibri"/>
                <a:cs typeface="Calibri"/>
                <a:sym typeface="Calibri"/>
              </a:rPr>
              <a:t>vergelijken</a:t>
            </a:r>
            <a:r>
              <a:rPr lang="de-DE" dirty="0" smtClean="0">
                <a:latin typeface="Calibri"/>
                <a:ea typeface="Calibri"/>
                <a:cs typeface="Calibri"/>
                <a:sym typeface="Calibri"/>
              </a:rPr>
              <a:t>.</a:t>
            </a:r>
            <a:endParaRPr lang="de-DE" sz="2400" b="0" i="0" u="none" strike="noStrike" cap="none" dirty="0">
              <a:solidFill>
                <a:schemeClr val="dk1"/>
              </a:solidFill>
              <a:latin typeface="Calibri"/>
              <a:ea typeface="Calibri"/>
              <a:cs typeface="Calibri"/>
              <a:sym typeface="Calibri"/>
            </a:endParaRPr>
          </a:p>
          <a:p>
            <a:pPr marL="274320" marR="0" lvl="0" indent="-274320" algn="l" rtl="0">
              <a:spcBef>
                <a:spcPts val="600"/>
              </a:spcBef>
              <a:buClr>
                <a:schemeClr val="accent1"/>
              </a:buClr>
              <a:buSzPct val="70000"/>
              <a:buFont typeface="Noto Sans Symbols"/>
              <a:buChar char="•"/>
            </a:pPr>
            <a:r>
              <a:rPr lang="de-DE" sz="2400" b="0" i="0" u="none" strike="noStrike" cap="none" dirty="0" smtClean="0">
                <a:solidFill>
                  <a:schemeClr val="dk1"/>
                </a:solidFill>
                <a:latin typeface="Calibri"/>
                <a:ea typeface="Calibri"/>
                <a:cs typeface="Calibri"/>
                <a:sym typeface="Calibri"/>
              </a:rPr>
              <a:t>In </a:t>
            </a:r>
            <a:r>
              <a:rPr lang="de-DE" sz="2400" b="0" i="0" u="none" strike="noStrike" cap="none" dirty="0" err="1" smtClean="0">
                <a:solidFill>
                  <a:schemeClr val="dk1"/>
                </a:solidFill>
                <a:latin typeface="Calibri"/>
                <a:ea typeface="Calibri"/>
                <a:cs typeface="Calibri"/>
                <a:sym typeface="Calibri"/>
              </a:rPr>
              <a:t>bijna</a:t>
            </a:r>
            <a:r>
              <a:rPr lang="de-DE" sz="2400" b="0" i="0" u="none" strike="noStrike" cap="none" dirty="0" smtClean="0">
                <a:solidFill>
                  <a:schemeClr val="dk1"/>
                </a:solidFill>
                <a:latin typeface="Calibri"/>
                <a:ea typeface="Calibri"/>
                <a:cs typeface="Calibri"/>
                <a:sym typeface="Calibri"/>
              </a:rPr>
              <a:t> alle </a:t>
            </a:r>
            <a:r>
              <a:rPr lang="de-DE" sz="2400" b="0" i="0" u="none" strike="noStrike" cap="none" dirty="0" err="1" smtClean="0">
                <a:solidFill>
                  <a:schemeClr val="dk1"/>
                </a:solidFill>
                <a:latin typeface="Calibri"/>
                <a:ea typeface="Calibri"/>
                <a:cs typeface="Calibri"/>
                <a:sym typeface="Calibri"/>
              </a:rPr>
              <a:t>categorieën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smtClean="0">
                <a:solidFill>
                  <a:schemeClr val="dk1"/>
                </a:solidFill>
                <a:latin typeface="Calibri"/>
                <a:ea typeface="Calibri"/>
                <a:cs typeface="Calibri"/>
                <a:sym typeface="Calibri"/>
              </a:rPr>
              <a:t>waren </a:t>
            </a:r>
            <a:r>
              <a:rPr lang="de-DE" sz="2400" b="0" i="0" u="none" strike="noStrike" cap="none" dirty="0" err="1" smtClean="0">
                <a:solidFill>
                  <a:schemeClr val="dk1"/>
                </a:solidFill>
                <a:latin typeface="Calibri"/>
                <a:ea typeface="Calibri"/>
                <a:cs typeface="Calibri"/>
                <a:sym typeface="Calibri"/>
              </a:rPr>
              <a:t>meerdere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antwoorden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mogelijk</a:t>
            </a:r>
            <a:r>
              <a:rPr lang="de-DE" sz="2400" b="0" i="0" u="none" strike="noStrike" cap="none" dirty="0" smtClean="0">
                <a:solidFill>
                  <a:schemeClr val="dk1"/>
                </a:solidFill>
                <a:latin typeface="Calibri"/>
                <a:ea typeface="Calibri"/>
                <a:cs typeface="Calibri"/>
                <a:sym typeface="Calibri"/>
              </a:rPr>
              <a:t>.</a:t>
            </a:r>
            <a:endParaRPr lang="de-DE" sz="2400" b="0" i="0" u="none" strike="noStrike" cap="none" dirty="0">
              <a:solidFill>
                <a:schemeClr val="dk1"/>
              </a:solidFill>
              <a:latin typeface="Calibri"/>
              <a:ea typeface="Calibri"/>
              <a:cs typeface="Calibri"/>
              <a:sym typeface="Calibri"/>
            </a:endParaRPr>
          </a:p>
        </p:txBody>
      </p:sp>
      <p:sp>
        <p:nvSpPr>
          <p:cNvPr id="162" name="Shape 162"/>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i="0" u="none" strike="noStrike" cap="none">
                <a:solidFill>
                  <a:srgbClr val="FFFFFF"/>
                </a:solidFill>
                <a:latin typeface="Calibri"/>
                <a:ea typeface="Calibri"/>
                <a:cs typeface="Calibri"/>
                <a:sym typeface="Calibri"/>
              </a:rPr>
              <a:t>3</a:t>
            </a:fld>
            <a:endParaRPr lang="de-DE" sz="1400" b="1" i="0" u="none" strike="noStrike" cap="none">
              <a:solidFill>
                <a:srgbClr val="FFFFFF"/>
              </a:solidFill>
              <a:latin typeface="Calibri"/>
              <a:ea typeface="Calibri"/>
              <a:cs typeface="Calibri"/>
              <a:sym typeface="Calibri"/>
            </a:endParaRPr>
          </a:p>
        </p:txBody>
      </p:sp>
      <p:pic>
        <p:nvPicPr>
          <p:cNvPr id="163" name="Shape 163"/>
          <p:cNvPicPr preferRelativeResize="0"/>
          <p:nvPr/>
        </p:nvPicPr>
        <p:blipFill rotWithShape="1">
          <a:blip r:embed="rId3">
            <a:alphaModFix/>
          </a:blip>
          <a:srcRect/>
          <a:stretch/>
        </p:blipFill>
        <p:spPr>
          <a:xfrm>
            <a:off x="3059832" y="6199071"/>
            <a:ext cx="2088232" cy="626649"/>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67543" y="332656"/>
            <a:ext cx="7467600"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dirty="0" err="1">
                <a:latin typeface="Calibri"/>
                <a:ea typeface="Calibri"/>
                <a:cs typeface="Calibri"/>
                <a:sym typeface="Calibri"/>
              </a:rPr>
              <a:t>S</a:t>
            </a:r>
            <a:r>
              <a:rPr lang="de-DE" sz="3000" b="0" i="0" u="none" strike="noStrike" cap="small" dirty="0" err="1" smtClean="0">
                <a:solidFill>
                  <a:schemeClr val="dk2"/>
                </a:solidFill>
                <a:latin typeface="Calibri"/>
                <a:ea typeface="Calibri"/>
                <a:cs typeface="Calibri"/>
                <a:sym typeface="Calibri"/>
              </a:rPr>
              <a:t>amenvatting</a:t>
            </a:r>
            <a:endParaRPr lang="de-DE" sz="3000" b="0" i="0" u="none" strike="noStrike" cap="small" dirty="0">
              <a:solidFill>
                <a:schemeClr val="dk2"/>
              </a:solidFill>
              <a:latin typeface="Calibri"/>
              <a:ea typeface="Calibri"/>
              <a:cs typeface="Calibri"/>
              <a:sym typeface="Calibri"/>
            </a:endParaRPr>
          </a:p>
        </p:txBody>
      </p:sp>
      <p:sp>
        <p:nvSpPr>
          <p:cNvPr id="421" name="Shape 421"/>
          <p:cNvSpPr txBox="1">
            <a:spLocks noGrp="1"/>
          </p:cNvSpPr>
          <p:nvPr>
            <p:ph type="body" idx="1"/>
          </p:nvPr>
        </p:nvSpPr>
        <p:spPr>
          <a:xfrm>
            <a:off x="467543" y="980728"/>
            <a:ext cx="7467600" cy="4485111"/>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accent1"/>
              </a:buClr>
              <a:buSzPct val="25000"/>
              <a:buFont typeface="Noto Sans Symbols"/>
              <a:buNone/>
            </a:pPr>
            <a:endParaRPr sz="2400" b="1" i="0" u="none" strike="noStrike" cap="none" dirty="0">
              <a:solidFill>
                <a:schemeClr val="dk1"/>
              </a:solidFill>
              <a:latin typeface="Calibri"/>
              <a:ea typeface="Calibri"/>
              <a:cs typeface="Calibri"/>
              <a:sym typeface="Calibri"/>
            </a:endParaRPr>
          </a:p>
          <a:p>
            <a:pPr marL="274320" marR="0" lvl="0" indent="-274320" algn="l" rtl="0">
              <a:lnSpc>
                <a:spcPct val="115000"/>
              </a:lnSpc>
              <a:spcBef>
                <a:spcPts val="600"/>
              </a:spcBef>
              <a:spcAft>
                <a:spcPts val="0"/>
              </a:spcAft>
              <a:buClr>
                <a:schemeClr val="accent1"/>
              </a:buClr>
              <a:buSzPct val="70000"/>
              <a:buFont typeface="Noto Sans Symbols"/>
              <a:buChar char="•"/>
            </a:pPr>
            <a:r>
              <a:rPr lang="de-DE" dirty="0" smtClean="0">
                <a:latin typeface="Calibri"/>
                <a:ea typeface="Calibri"/>
                <a:cs typeface="Calibri"/>
                <a:sym typeface="Calibri"/>
              </a:rPr>
              <a:t>Er </a:t>
            </a:r>
            <a:r>
              <a:rPr lang="de-DE" dirty="0" err="1" smtClean="0">
                <a:latin typeface="Calibri"/>
                <a:ea typeface="Calibri"/>
                <a:cs typeface="Calibri"/>
                <a:sym typeface="Calibri"/>
              </a:rPr>
              <a:t>is</a:t>
            </a:r>
            <a:r>
              <a:rPr lang="de-DE" dirty="0" smtClean="0">
                <a:latin typeface="Calibri"/>
                <a:ea typeface="Calibri"/>
                <a:cs typeface="Calibri"/>
                <a:sym typeface="Calibri"/>
              </a:rPr>
              <a:t> </a:t>
            </a:r>
            <a:r>
              <a:rPr lang="de-DE" sz="2400" b="0" i="0" u="none" strike="noStrike" cap="none" dirty="0" smtClean="0">
                <a:solidFill>
                  <a:schemeClr val="dk1"/>
                </a:solidFill>
                <a:latin typeface="Calibri"/>
                <a:ea typeface="Calibri"/>
                <a:cs typeface="Calibri"/>
                <a:sym typeface="Calibri"/>
              </a:rPr>
              <a:t>weinig </a:t>
            </a:r>
            <a:r>
              <a:rPr lang="de-DE" sz="2400" b="0" i="0" u="none" strike="noStrike" cap="none" dirty="0" err="1" smtClean="0">
                <a:solidFill>
                  <a:schemeClr val="dk1"/>
                </a:solidFill>
                <a:latin typeface="Calibri"/>
                <a:ea typeface="Calibri"/>
                <a:cs typeface="Calibri"/>
                <a:sym typeface="Calibri"/>
              </a:rPr>
              <a:t>geweten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over</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het</a:t>
            </a:r>
            <a:r>
              <a:rPr lang="de-DE" sz="2400" b="0" i="0" u="none" strike="noStrike" cap="none" dirty="0" smtClean="0">
                <a:solidFill>
                  <a:schemeClr val="dk1"/>
                </a:solidFill>
                <a:latin typeface="Calibri"/>
                <a:ea typeface="Calibri"/>
                <a:cs typeface="Calibri"/>
                <a:sym typeface="Calibri"/>
              </a:rPr>
              <a:t> feit </a:t>
            </a:r>
            <a:r>
              <a:rPr lang="de-DE" dirty="0" err="1" smtClean="0">
                <a:latin typeface="Calibri"/>
                <a:ea typeface="Calibri"/>
                <a:cs typeface="Calibri"/>
                <a:sym typeface="Calibri"/>
              </a:rPr>
              <a:t>waartoe</a:t>
            </a:r>
            <a:r>
              <a:rPr lang="de-DE" dirty="0" smtClean="0">
                <a:latin typeface="Calibri"/>
                <a:ea typeface="Calibri"/>
                <a:cs typeface="Calibri"/>
                <a:sym typeface="Calibri"/>
              </a:rPr>
              <a:t> </a:t>
            </a:r>
            <a:r>
              <a:rPr lang="de-DE" dirty="0" err="1" smtClean="0">
                <a:latin typeface="Calibri"/>
                <a:ea typeface="Calibri"/>
                <a:cs typeface="Calibri"/>
                <a:sym typeface="Calibri"/>
              </a:rPr>
              <a:t>ondernemingen</a:t>
            </a:r>
            <a:r>
              <a:rPr lang="de-DE" dirty="0" smtClean="0">
                <a:latin typeface="Calibri"/>
                <a:ea typeface="Calibri"/>
                <a:cs typeface="Calibri"/>
                <a:sym typeface="Calibri"/>
              </a:rPr>
              <a:t>  </a:t>
            </a:r>
            <a:r>
              <a:rPr lang="de-DE" dirty="0" err="1" smtClean="0">
                <a:latin typeface="Calibri"/>
                <a:ea typeface="Calibri"/>
                <a:cs typeface="Calibri"/>
                <a:sym typeface="Calibri"/>
              </a:rPr>
              <a:t>persoonlijke</a:t>
            </a:r>
            <a:r>
              <a:rPr lang="de-DE" dirty="0" smtClean="0">
                <a:latin typeface="Calibri"/>
                <a:ea typeface="Calibri"/>
                <a:cs typeface="Calibri"/>
                <a:sym typeface="Calibri"/>
              </a:rPr>
              <a:t> </a:t>
            </a:r>
            <a:r>
              <a:rPr lang="de-DE" dirty="0" err="1" smtClean="0">
                <a:latin typeface="Calibri"/>
                <a:ea typeface="Calibri"/>
                <a:cs typeface="Calibri"/>
                <a:sym typeface="Calibri"/>
              </a:rPr>
              <a:t>gegevens</a:t>
            </a:r>
            <a:r>
              <a:rPr lang="de-DE" dirty="0" smtClean="0">
                <a:latin typeface="Calibri"/>
                <a:ea typeface="Calibri"/>
                <a:cs typeface="Calibri"/>
                <a:sym typeface="Calibri"/>
              </a:rPr>
              <a:t> </a:t>
            </a:r>
            <a:r>
              <a:rPr lang="de-DE" dirty="0" err="1" smtClean="0">
                <a:latin typeface="Calibri"/>
                <a:ea typeface="Calibri"/>
                <a:cs typeface="Calibri"/>
                <a:sym typeface="Calibri"/>
              </a:rPr>
              <a:t>gebruiken</a:t>
            </a:r>
            <a:r>
              <a:rPr lang="de-DE" sz="2400" b="0" i="0" u="none" strike="noStrike" cap="none" dirty="0" smtClean="0">
                <a:solidFill>
                  <a:schemeClr val="dk1"/>
                </a:solidFill>
                <a:latin typeface="Calibri"/>
                <a:ea typeface="Calibri"/>
                <a:cs typeface="Calibri"/>
                <a:sym typeface="Calibri"/>
              </a:rPr>
              <a:t>. </a:t>
            </a:r>
            <a:endParaRPr lang="de-DE" sz="2400" b="0" i="0" u="none" strike="noStrike" cap="none" dirty="0">
              <a:solidFill>
                <a:schemeClr val="dk1"/>
              </a:solidFill>
              <a:latin typeface="Calibri"/>
              <a:ea typeface="Calibri"/>
              <a:cs typeface="Calibri"/>
              <a:sym typeface="Calibri"/>
            </a:endParaRPr>
          </a:p>
          <a:p>
            <a:pPr marL="274320" marR="0" lvl="0" indent="-274320" algn="l" rtl="0">
              <a:lnSpc>
                <a:spcPct val="115000"/>
              </a:lnSpc>
              <a:spcBef>
                <a:spcPts val="600"/>
              </a:spcBef>
              <a:spcAft>
                <a:spcPts val="0"/>
              </a:spcAft>
              <a:buClr>
                <a:schemeClr val="accent1"/>
              </a:buClr>
              <a:buSzPct val="70000"/>
              <a:buFont typeface="Noto Sans Symbols"/>
              <a:buChar char="•"/>
            </a:pPr>
            <a:r>
              <a:rPr lang="de-DE" sz="2400" b="1" i="0" u="none" strike="noStrike" cap="none" dirty="0">
                <a:solidFill>
                  <a:srgbClr val="FF0000"/>
                </a:solidFill>
                <a:latin typeface="Calibri"/>
                <a:ea typeface="Calibri"/>
                <a:cs typeface="Calibri"/>
                <a:sym typeface="Calibri"/>
              </a:rPr>
              <a:t>67%</a:t>
            </a:r>
            <a:r>
              <a:rPr lang="de-DE" sz="2400" b="1" i="0" u="none" strike="noStrike" cap="none" dirty="0">
                <a:solidFill>
                  <a:schemeClr val="dk1"/>
                </a:solidFill>
                <a:latin typeface="Calibri"/>
                <a:ea typeface="Calibri"/>
                <a:cs typeface="Calibri"/>
                <a:sym typeface="Calibri"/>
              </a:rPr>
              <a:t> </a:t>
            </a:r>
            <a:r>
              <a:rPr lang="de-DE" sz="2400" i="0" u="none" strike="noStrike" cap="none" dirty="0" smtClean="0">
                <a:solidFill>
                  <a:schemeClr val="dk1"/>
                </a:solidFill>
                <a:latin typeface="Calibri"/>
                <a:ea typeface="Calibri"/>
                <a:cs typeface="Calibri"/>
                <a:sym typeface="Calibri"/>
              </a:rPr>
              <a:t>van de </a:t>
            </a:r>
            <a:r>
              <a:rPr lang="de-DE" sz="2400" i="0" u="none" strike="noStrike" cap="none" dirty="0" err="1" smtClean="0">
                <a:solidFill>
                  <a:schemeClr val="dk1"/>
                </a:solidFill>
                <a:latin typeface="Calibri"/>
                <a:ea typeface="Calibri"/>
                <a:cs typeface="Calibri"/>
                <a:sym typeface="Calibri"/>
              </a:rPr>
              <a:t>respondenten</a:t>
            </a:r>
            <a:r>
              <a:rPr lang="de-DE" sz="2400" i="0" u="none" strike="noStrike" cap="none" dirty="0" smtClean="0">
                <a:solidFill>
                  <a:schemeClr val="dk1"/>
                </a:solidFill>
                <a:latin typeface="Calibri"/>
                <a:ea typeface="Calibri"/>
                <a:cs typeface="Calibri"/>
                <a:sym typeface="Calibri"/>
              </a:rPr>
              <a:t> </a:t>
            </a:r>
            <a:r>
              <a:rPr lang="de-DE" dirty="0" err="1" smtClean="0">
                <a:latin typeface="Calibri"/>
                <a:ea typeface="Calibri"/>
                <a:cs typeface="Calibri"/>
                <a:sym typeface="Calibri"/>
              </a:rPr>
              <a:t>antwoordt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nood</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te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hebben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aan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informatie</a:t>
            </a:r>
            <a:r>
              <a:rPr lang="de-DE" sz="2400" b="0" i="0" u="none" strike="noStrike" cap="none" dirty="0" smtClean="0">
                <a:solidFill>
                  <a:schemeClr val="dk1"/>
                </a:solidFill>
                <a:latin typeface="Calibri"/>
                <a:ea typeface="Calibri"/>
                <a:cs typeface="Calibri"/>
                <a:sym typeface="Calibri"/>
              </a:rPr>
              <a:t> </a:t>
            </a:r>
            <a:r>
              <a:rPr lang="de-DE" dirty="0" err="1" smtClean="0">
                <a:latin typeface="Calibri"/>
                <a:ea typeface="Calibri"/>
                <a:cs typeface="Calibri"/>
                <a:sym typeface="Calibri"/>
              </a:rPr>
              <a:t>op</a:t>
            </a:r>
            <a:r>
              <a:rPr lang="de-DE" dirty="0" smtClean="0">
                <a:latin typeface="Calibri"/>
                <a:ea typeface="Calibri"/>
                <a:cs typeface="Calibri"/>
                <a:sym typeface="Calibri"/>
              </a:rPr>
              <a:t> </a:t>
            </a:r>
            <a:r>
              <a:rPr lang="de-DE" dirty="0" err="1" smtClean="0">
                <a:latin typeface="Calibri"/>
                <a:ea typeface="Calibri"/>
                <a:cs typeface="Calibri"/>
                <a:sym typeface="Calibri"/>
              </a:rPr>
              <a:t>dit</a:t>
            </a:r>
            <a:r>
              <a:rPr lang="de-DE" dirty="0" smtClean="0">
                <a:latin typeface="Calibri"/>
                <a:ea typeface="Calibri"/>
                <a:cs typeface="Calibri"/>
                <a:sym typeface="Calibri"/>
              </a:rPr>
              <a:t> </a:t>
            </a:r>
            <a:r>
              <a:rPr lang="de-DE" dirty="0" err="1" smtClean="0">
                <a:latin typeface="Calibri"/>
                <a:ea typeface="Calibri"/>
                <a:cs typeface="Calibri"/>
                <a:sym typeface="Calibri"/>
              </a:rPr>
              <a:t>gebied</a:t>
            </a:r>
            <a:r>
              <a:rPr lang="de-DE" dirty="0" smtClean="0">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a:p>
            <a:pPr marL="274320" marR="0" lvl="0" indent="-274320" algn="ctr" rtl="0">
              <a:lnSpc>
                <a:spcPct val="11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a:p>
            <a:pPr marL="274320" marR="0" lvl="0" indent="-274320" algn="ctr" rtl="0">
              <a:lnSpc>
                <a:spcPct val="11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422" name="Shape 422"/>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30</a:t>
            </a:fld>
            <a:endParaRPr lang="de-DE" sz="1400" b="1">
              <a:solidFill>
                <a:srgbClr val="FFFFFF"/>
              </a:solidFill>
              <a:latin typeface="Calibri"/>
              <a:ea typeface="Calibri"/>
              <a:cs typeface="Calibri"/>
              <a:sym typeface="Calibri"/>
            </a:endParaRPr>
          </a:p>
        </p:txBody>
      </p:sp>
      <p:pic>
        <p:nvPicPr>
          <p:cNvPr id="423" name="Shape 423"/>
          <p:cNvPicPr preferRelativeResize="0"/>
          <p:nvPr/>
        </p:nvPicPr>
        <p:blipFill rotWithShape="1">
          <a:blip r:embed="rId3">
            <a:alphaModFix/>
          </a:blip>
          <a:srcRect/>
          <a:stretch/>
        </p:blipFill>
        <p:spPr>
          <a:xfrm>
            <a:off x="3059832" y="6199071"/>
            <a:ext cx="2088232" cy="626649"/>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67543" y="332656"/>
            <a:ext cx="7467600"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dirty="0" err="1">
                <a:latin typeface="Calibri"/>
                <a:ea typeface="Calibri"/>
                <a:cs typeface="Calibri"/>
                <a:sym typeface="Calibri"/>
              </a:rPr>
              <a:t>S</a:t>
            </a:r>
            <a:r>
              <a:rPr lang="de-DE" dirty="0" err="1" smtClean="0">
                <a:latin typeface="Calibri"/>
                <a:ea typeface="Calibri"/>
                <a:cs typeface="Calibri"/>
                <a:sym typeface="Calibri"/>
              </a:rPr>
              <a:t>amenvatting</a:t>
            </a:r>
            <a:endParaRPr lang="de-DE" sz="3000" b="0" i="0" u="none" strike="noStrike" cap="small" dirty="0">
              <a:solidFill>
                <a:schemeClr val="dk2"/>
              </a:solidFill>
              <a:latin typeface="Calibri"/>
              <a:ea typeface="Calibri"/>
              <a:cs typeface="Calibri"/>
              <a:sym typeface="Calibri"/>
            </a:endParaRPr>
          </a:p>
        </p:txBody>
      </p:sp>
      <p:sp>
        <p:nvSpPr>
          <p:cNvPr id="429" name="Shape 429"/>
          <p:cNvSpPr txBox="1">
            <a:spLocks noGrp="1"/>
          </p:cNvSpPr>
          <p:nvPr>
            <p:ph type="body" idx="1"/>
          </p:nvPr>
        </p:nvSpPr>
        <p:spPr>
          <a:xfrm>
            <a:off x="467543" y="980728"/>
            <a:ext cx="7467600" cy="4485111"/>
          </a:xfrm>
          <a:prstGeom prst="rect">
            <a:avLst/>
          </a:prstGeom>
          <a:noFill/>
          <a:ln>
            <a:noFill/>
          </a:ln>
        </p:spPr>
        <p:txBody>
          <a:bodyPr lIns="91425" tIns="45700" rIns="91425" bIns="45700" anchor="t" anchorCtr="0">
            <a:noAutofit/>
          </a:bodyPr>
          <a:lstStyle/>
          <a:p>
            <a:pPr marL="0" marR="0" lvl="0" indent="0" algn="ctr" rtl="0">
              <a:lnSpc>
                <a:spcPct val="105000"/>
              </a:lnSpc>
              <a:spcBef>
                <a:spcPts val="0"/>
              </a:spcBef>
              <a:spcAft>
                <a:spcPts val="0"/>
              </a:spcAft>
              <a:buClr>
                <a:schemeClr val="accent1"/>
              </a:buClr>
              <a:buSzPct val="25000"/>
              <a:buFont typeface="Noto Sans Symbols"/>
              <a:buNone/>
            </a:pPr>
            <a:endParaRPr sz="2400" b="1" i="0" u="none" strike="noStrike" cap="none" dirty="0">
              <a:solidFill>
                <a:schemeClr val="dk1"/>
              </a:solidFill>
              <a:latin typeface="Calibri"/>
              <a:ea typeface="Calibri"/>
              <a:cs typeface="Calibri"/>
              <a:sym typeface="Calibri"/>
            </a:endParaRPr>
          </a:p>
          <a:p>
            <a:pPr marL="0" marR="0" lvl="0" indent="0" algn="l" rtl="0">
              <a:lnSpc>
                <a:spcPct val="105000"/>
              </a:lnSpc>
              <a:spcBef>
                <a:spcPts val="600"/>
              </a:spcBef>
              <a:spcAft>
                <a:spcPts val="0"/>
              </a:spcAft>
              <a:buClr>
                <a:schemeClr val="accent1"/>
              </a:buClr>
              <a:buSzPct val="25000"/>
              <a:buFont typeface="Noto Sans Symbols"/>
              <a:buNone/>
            </a:pPr>
            <a:r>
              <a:rPr lang="de-DE" sz="2400" b="1" i="0" u="none" strike="noStrike" cap="none" dirty="0" err="1" smtClean="0">
                <a:solidFill>
                  <a:schemeClr val="dk1"/>
                </a:solidFill>
                <a:latin typeface="Calibri"/>
                <a:ea typeface="Calibri"/>
                <a:cs typeface="Calibri"/>
                <a:sym typeface="Calibri"/>
              </a:rPr>
              <a:t>Verdere</a:t>
            </a:r>
            <a:r>
              <a:rPr lang="de-DE" sz="2400" b="1" i="0" u="none" strike="noStrike" cap="none" dirty="0" smtClean="0">
                <a:solidFill>
                  <a:schemeClr val="dk1"/>
                </a:solidFill>
                <a:latin typeface="Calibri"/>
                <a:ea typeface="Calibri"/>
                <a:cs typeface="Calibri"/>
                <a:sym typeface="Calibri"/>
              </a:rPr>
              <a:t> top-</a:t>
            </a:r>
            <a:r>
              <a:rPr lang="de-DE" sz="2400" b="1" i="0" u="none" strike="noStrike" cap="none" dirty="0" err="1" smtClean="0">
                <a:solidFill>
                  <a:schemeClr val="dk1"/>
                </a:solidFill>
                <a:latin typeface="Calibri"/>
                <a:ea typeface="Calibri"/>
                <a:cs typeface="Calibri"/>
                <a:sym typeface="Calibri"/>
              </a:rPr>
              <a:t>vragen</a:t>
            </a:r>
            <a:r>
              <a:rPr lang="de-DE" sz="2400" b="1" i="0" u="none" strike="noStrike" cap="none" dirty="0" smtClean="0">
                <a:solidFill>
                  <a:schemeClr val="dk1"/>
                </a:solidFill>
                <a:latin typeface="Calibri"/>
                <a:ea typeface="Calibri"/>
                <a:cs typeface="Calibri"/>
                <a:sym typeface="Calibri"/>
              </a:rPr>
              <a:t>:</a:t>
            </a:r>
            <a:endParaRPr lang="de-DE" sz="2400" b="1" i="0" u="none" strike="noStrike" cap="none" dirty="0">
              <a:solidFill>
                <a:schemeClr val="dk1"/>
              </a:solidFill>
              <a:latin typeface="Calibri"/>
              <a:ea typeface="Calibri"/>
              <a:cs typeface="Calibri"/>
              <a:sym typeface="Calibri"/>
            </a:endParaRPr>
          </a:p>
          <a:p>
            <a:pPr marL="274320" marR="0" lvl="0" indent="-274320" algn="l" rtl="0">
              <a:lnSpc>
                <a:spcPct val="105000"/>
              </a:lnSpc>
              <a:spcBef>
                <a:spcPts val="600"/>
              </a:spcBef>
              <a:spcAft>
                <a:spcPts val="0"/>
              </a:spcAft>
              <a:buClr>
                <a:schemeClr val="accent1"/>
              </a:buClr>
              <a:buSzPct val="70000"/>
              <a:buFont typeface="Noto Sans Symbols"/>
              <a:buChar char="•"/>
            </a:pPr>
            <a:r>
              <a:rPr lang="de-DE" sz="2400" b="0" i="0" u="none" strike="noStrike" cap="none" dirty="0" smtClean="0">
                <a:solidFill>
                  <a:schemeClr val="dk1"/>
                </a:solidFill>
                <a:latin typeface="Calibri"/>
                <a:ea typeface="Calibri"/>
                <a:cs typeface="Calibri"/>
                <a:sym typeface="Calibri"/>
              </a:rPr>
              <a:t>Wat </a:t>
            </a:r>
            <a:r>
              <a:rPr lang="de-DE" sz="2400" b="0" i="0" u="none" strike="noStrike" cap="none" dirty="0" err="1" smtClean="0">
                <a:solidFill>
                  <a:schemeClr val="dk1"/>
                </a:solidFill>
                <a:latin typeface="Calibri"/>
                <a:ea typeface="Calibri"/>
                <a:cs typeface="Calibri"/>
                <a:sym typeface="Calibri"/>
              </a:rPr>
              <a:t>doen</a:t>
            </a:r>
            <a:r>
              <a:rPr lang="de-DE" sz="2400" b="0" i="0" u="none" strike="noStrike" cap="none" dirty="0" smtClean="0">
                <a:solidFill>
                  <a:schemeClr val="dk1"/>
                </a:solidFill>
                <a:latin typeface="Calibri"/>
                <a:ea typeface="Calibri"/>
                <a:cs typeface="Calibri"/>
                <a:sym typeface="Calibri"/>
              </a:rPr>
              <a:t> andere </a:t>
            </a:r>
            <a:r>
              <a:rPr lang="de-DE" sz="2400" b="0" i="0" u="none" strike="noStrike" cap="none" dirty="0" err="1" smtClean="0">
                <a:solidFill>
                  <a:schemeClr val="dk1"/>
                </a:solidFill>
                <a:latin typeface="Calibri"/>
                <a:ea typeface="Calibri"/>
                <a:cs typeface="Calibri"/>
                <a:sym typeface="Calibri"/>
              </a:rPr>
              <a:t>privaatpersonen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met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mijn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persoonlijke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gegevens</a:t>
            </a:r>
            <a:r>
              <a:rPr lang="de-DE" sz="2400" b="0" i="0" u="none" strike="noStrike" cap="none" dirty="0" smtClean="0">
                <a:solidFill>
                  <a:schemeClr val="dk1"/>
                </a:solidFill>
                <a:latin typeface="Calibri"/>
                <a:ea typeface="Calibri"/>
                <a:cs typeface="Calibri"/>
                <a:sym typeface="Calibri"/>
              </a:rPr>
              <a:t> en </a:t>
            </a:r>
            <a:r>
              <a:rPr lang="de-DE" sz="2400" b="0" i="0" u="none" strike="noStrike" cap="none" dirty="0" err="1" smtClean="0">
                <a:solidFill>
                  <a:schemeClr val="dk1"/>
                </a:solidFill>
                <a:latin typeface="Calibri"/>
                <a:ea typeface="Calibri"/>
                <a:cs typeface="Calibri"/>
                <a:sym typeface="Calibri"/>
              </a:rPr>
              <a:t>met</a:t>
            </a:r>
            <a:r>
              <a:rPr lang="de-DE" sz="2400" b="0" i="0" u="none" strike="noStrike" cap="none" dirty="0" smtClean="0">
                <a:solidFill>
                  <a:schemeClr val="dk1"/>
                </a:solidFill>
                <a:latin typeface="Calibri"/>
                <a:ea typeface="Calibri"/>
                <a:cs typeface="Calibri"/>
                <a:sym typeface="Calibri"/>
              </a:rPr>
              <a:t> die van </a:t>
            </a:r>
            <a:r>
              <a:rPr lang="de-DE" sz="2400" b="0" i="0" u="none" strike="noStrike" cap="none" dirty="0" err="1" smtClean="0">
                <a:solidFill>
                  <a:schemeClr val="dk1"/>
                </a:solidFill>
                <a:latin typeface="Calibri"/>
                <a:ea typeface="Calibri"/>
                <a:cs typeface="Calibri"/>
                <a:sym typeface="Calibri"/>
              </a:rPr>
              <a:t>mijn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kind</a:t>
            </a:r>
            <a:r>
              <a:rPr lang="de-DE" sz="2400" b="0" i="0" u="none" strike="noStrike" cap="none" dirty="0" smtClean="0">
                <a:solidFill>
                  <a:schemeClr val="dk1"/>
                </a:solidFill>
                <a:latin typeface="Calibri"/>
                <a:ea typeface="Calibri"/>
                <a:cs typeface="Calibri"/>
                <a:sym typeface="Calibri"/>
              </a:rPr>
              <a:t>?</a:t>
            </a:r>
            <a:endParaRPr lang="de-DE" sz="2400" b="0" i="0" u="none" strike="noStrike" cap="none" dirty="0">
              <a:solidFill>
                <a:schemeClr val="dk1"/>
              </a:solidFill>
              <a:latin typeface="Calibri"/>
              <a:ea typeface="Calibri"/>
              <a:cs typeface="Calibri"/>
              <a:sym typeface="Calibri"/>
            </a:endParaRPr>
          </a:p>
          <a:p>
            <a:pPr marL="274320" marR="0" lvl="0" indent="-274320" algn="l" rtl="0">
              <a:lnSpc>
                <a:spcPct val="105000"/>
              </a:lnSpc>
              <a:spcBef>
                <a:spcPts val="600"/>
              </a:spcBef>
              <a:spcAft>
                <a:spcPts val="0"/>
              </a:spcAft>
              <a:buClr>
                <a:schemeClr val="accent1"/>
              </a:buClr>
              <a:buSzPct val="70000"/>
              <a:buFont typeface="Noto Sans Symbols"/>
              <a:buChar char="•"/>
            </a:pPr>
            <a:r>
              <a:rPr lang="de-DE" sz="2400" b="0" i="0" u="none" strike="noStrike" cap="none" dirty="0" smtClean="0">
                <a:solidFill>
                  <a:schemeClr val="dk1"/>
                </a:solidFill>
                <a:latin typeface="Calibri"/>
                <a:ea typeface="Calibri"/>
                <a:cs typeface="Calibri"/>
                <a:sym typeface="Calibri"/>
              </a:rPr>
              <a:t>Hoe </a:t>
            </a:r>
            <a:r>
              <a:rPr lang="de-DE" sz="2400" b="0" i="0" u="none" strike="noStrike" cap="none" dirty="0" err="1" smtClean="0">
                <a:solidFill>
                  <a:schemeClr val="dk1"/>
                </a:solidFill>
                <a:latin typeface="Calibri"/>
                <a:ea typeface="Calibri"/>
                <a:cs typeface="Calibri"/>
                <a:sym typeface="Calibri"/>
              </a:rPr>
              <a:t>kunnen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bedrijven</a:t>
            </a:r>
            <a:r>
              <a:rPr lang="de-DE" sz="2400" b="0" i="0" u="none" strike="noStrike" cap="none" dirty="0" smtClean="0">
                <a:solidFill>
                  <a:schemeClr val="dk1"/>
                </a:solidFill>
                <a:latin typeface="Calibri"/>
                <a:ea typeface="Calibri"/>
                <a:cs typeface="Calibri"/>
                <a:sym typeface="Calibri"/>
              </a:rPr>
              <a:t> de </a:t>
            </a:r>
            <a:r>
              <a:rPr lang="de-DE" sz="2400" b="0" i="0" u="none" strike="noStrike" cap="none" dirty="0" err="1" smtClean="0">
                <a:solidFill>
                  <a:schemeClr val="dk1"/>
                </a:solidFill>
                <a:latin typeface="Calibri"/>
                <a:ea typeface="Calibri"/>
                <a:cs typeface="Calibri"/>
                <a:sym typeface="Calibri"/>
              </a:rPr>
              <a:t>veiligheid</a:t>
            </a:r>
            <a:r>
              <a:rPr lang="de-DE" sz="2400" b="0" i="0" u="none" strike="noStrike" cap="none" dirty="0" smtClean="0">
                <a:solidFill>
                  <a:schemeClr val="dk1"/>
                </a:solidFill>
                <a:latin typeface="Calibri"/>
                <a:ea typeface="Calibri"/>
                <a:cs typeface="Calibri"/>
                <a:sym typeface="Calibri"/>
              </a:rPr>
              <a:t> van </a:t>
            </a:r>
            <a:r>
              <a:rPr lang="de-DE" sz="2400" b="0" i="0" u="none" strike="noStrike" cap="none" dirty="0" err="1" smtClean="0">
                <a:solidFill>
                  <a:schemeClr val="dk1"/>
                </a:solidFill>
                <a:latin typeface="Calibri"/>
                <a:ea typeface="Calibri"/>
                <a:cs typeface="Calibri"/>
                <a:sym typeface="Calibri"/>
              </a:rPr>
              <a:t>mijn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persoonlijke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gegevens</a:t>
            </a:r>
            <a:r>
              <a:rPr lang="de-DE" sz="2400" b="0" i="0" u="none" strike="noStrike" cap="none" dirty="0" smtClean="0">
                <a:solidFill>
                  <a:schemeClr val="dk1"/>
                </a:solidFill>
                <a:latin typeface="Calibri"/>
                <a:ea typeface="Calibri"/>
                <a:cs typeface="Calibri"/>
                <a:sym typeface="Calibri"/>
              </a:rPr>
              <a:t> garanderen?</a:t>
            </a:r>
            <a:endParaRPr lang="de-DE" sz="2400" b="0" i="0" u="none" strike="noStrike" cap="none" dirty="0">
              <a:solidFill>
                <a:schemeClr val="dk1"/>
              </a:solidFill>
              <a:latin typeface="Calibri"/>
              <a:ea typeface="Calibri"/>
              <a:cs typeface="Calibri"/>
              <a:sym typeface="Calibri"/>
            </a:endParaRPr>
          </a:p>
          <a:p>
            <a:pPr marL="274320" marR="0" lvl="0" indent="-274320" algn="l" rtl="0">
              <a:lnSpc>
                <a:spcPct val="105000"/>
              </a:lnSpc>
              <a:spcBef>
                <a:spcPts val="600"/>
              </a:spcBef>
              <a:spcAft>
                <a:spcPts val="0"/>
              </a:spcAft>
              <a:buClr>
                <a:schemeClr val="accent1"/>
              </a:buClr>
              <a:buSzPct val="70000"/>
              <a:buFont typeface="Noto Sans Symbols"/>
              <a:buChar char="•"/>
            </a:pPr>
            <a:r>
              <a:rPr lang="de-DE" sz="2400" b="0" i="0" u="none" strike="noStrike" cap="none" dirty="0" smtClean="0">
                <a:solidFill>
                  <a:schemeClr val="dk1"/>
                </a:solidFill>
                <a:latin typeface="Calibri"/>
                <a:ea typeface="Calibri"/>
                <a:cs typeface="Calibri"/>
                <a:sym typeface="Calibri"/>
              </a:rPr>
              <a:t>Hoe </a:t>
            </a:r>
            <a:r>
              <a:rPr lang="de-DE" sz="2400" b="0" i="0" u="none" strike="noStrike" cap="none" dirty="0" err="1" smtClean="0">
                <a:solidFill>
                  <a:schemeClr val="dk1"/>
                </a:solidFill>
                <a:latin typeface="Calibri"/>
                <a:ea typeface="Calibri"/>
                <a:cs typeface="Calibri"/>
                <a:sym typeface="Calibri"/>
              </a:rPr>
              <a:t>kan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ik</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persoonlijke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gegevens</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verwijderen</a:t>
            </a:r>
            <a:r>
              <a:rPr lang="de-DE" sz="2400" b="0" i="0" u="none" strike="noStrike" cap="none" dirty="0" smtClean="0">
                <a:solidFill>
                  <a:schemeClr val="dk1"/>
                </a:solidFill>
                <a:latin typeface="Calibri"/>
                <a:ea typeface="Calibri"/>
                <a:cs typeface="Calibri"/>
                <a:sym typeface="Calibri"/>
              </a:rPr>
              <a:t> van </a:t>
            </a:r>
            <a:r>
              <a:rPr lang="de-DE" sz="2400" b="0" i="0" u="none" strike="noStrike" cap="none" dirty="0" err="1" smtClean="0">
                <a:solidFill>
                  <a:schemeClr val="dk1"/>
                </a:solidFill>
                <a:latin typeface="Calibri"/>
                <a:ea typeface="Calibri"/>
                <a:cs typeface="Calibri"/>
                <a:sym typeface="Calibri"/>
              </a:rPr>
              <a:t>het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internet</a:t>
            </a:r>
            <a:r>
              <a:rPr lang="de-DE" sz="2400" b="0" i="0" u="none" strike="noStrike" cap="none" dirty="0" smtClean="0">
                <a:solidFill>
                  <a:schemeClr val="dk1"/>
                </a:solidFill>
                <a:latin typeface="Calibri"/>
                <a:ea typeface="Calibri"/>
                <a:cs typeface="Calibri"/>
                <a:sym typeface="Calibri"/>
              </a:rPr>
              <a:t>?</a:t>
            </a:r>
          </a:p>
          <a:p>
            <a:pPr marL="274320" marR="0" lvl="0" indent="-274320" algn="l" rtl="0">
              <a:lnSpc>
                <a:spcPct val="105000"/>
              </a:lnSpc>
              <a:spcBef>
                <a:spcPts val="600"/>
              </a:spcBef>
              <a:spcAft>
                <a:spcPts val="0"/>
              </a:spcAft>
              <a:buClr>
                <a:schemeClr val="accent1"/>
              </a:buClr>
              <a:buSzPct val="70000"/>
              <a:buFont typeface="Noto Sans Symbols"/>
              <a:buChar char="•"/>
            </a:pPr>
            <a:r>
              <a:rPr lang="de-DE" dirty="0" err="1" smtClean="0">
                <a:latin typeface="Calibri"/>
                <a:ea typeface="Calibri"/>
                <a:cs typeface="Calibri"/>
                <a:sym typeface="Calibri"/>
              </a:rPr>
              <a:t>Aan</a:t>
            </a:r>
            <a:r>
              <a:rPr lang="de-DE" dirty="0" smtClean="0">
                <a:latin typeface="Calibri"/>
                <a:ea typeface="Calibri"/>
                <a:cs typeface="Calibri"/>
                <a:sym typeface="Calibri"/>
              </a:rPr>
              <a:t> welke landen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geven</a:t>
            </a:r>
            <a:r>
              <a:rPr lang="de-DE" sz="2400" b="0" i="0" u="none" strike="noStrike" cap="none" dirty="0" smtClean="0">
                <a:solidFill>
                  <a:schemeClr val="dk1"/>
                </a:solidFill>
                <a:latin typeface="Calibri"/>
                <a:ea typeface="Calibri"/>
                <a:cs typeface="Calibri"/>
                <a:sym typeface="Calibri"/>
              </a:rPr>
              <a:t> </a:t>
            </a:r>
            <a:r>
              <a:rPr lang="de-DE" dirty="0" err="1" smtClean="0">
                <a:latin typeface="Calibri"/>
                <a:ea typeface="Calibri"/>
                <a:cs typeface="Calibri"/>
                <a:sym typeface="Calibri"/>
              </a:rPr>
              <a:t>bedrijven</a:t>
            </a:r>
            <a:r>
              <a:rPr lang="de-DE" dirty="0" smtClean="0">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mijn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persoonlijke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gegevens</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door</a:t>
            </a:r>
            <a:r>
              <a:rPr lang="de-DE" sz="2400" b="0" i="0" u="none" strike="noStrike" cap="none" dirty="0" smtClean="0">
                <a:solidFill>
                  <a:schemeClr val="dk1"/>
                </a:solidFill>
                <a:latin typeface="Calibri"/>
                <a:ea typeface="Calibri"/>
                <a:cs typeface="Calibri"/>
                <a:sym typeface="Calibri"/>
              </a:rPr>
              <a:t>?</a:t>
            </a:r>
            <a:endParaRPr sz="2400" b="1" i="0" u="none" strike="noStrike" cap="none" dirty="0">
              <a:solidFill>
                <a:schemeClr val="dk1"/>
              </a:solidFill>
              <a:latin typeface="Calibri"/>
              <a:ea typeface="Calibri"/>
              <a:cs typeface="Calibri"/>
              <a:sym typeface="Calibri"/>
            </a:endParaRPr>
          </a:p>
          <a:p>
            <a:pPr marL="274320" marR="0" lvl="0" indent="-274320" algn="ctr" rtl="0">
              <a:lnSpc>
                <a:spcPct val="10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a:p>
            <a:pPr marL="274320" marR="0" lvl="0" indent="-274320" algn="ctr" rtl="0">
              <a:lnSpc>
                <a:spcPct val="10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430" name="Shape 430"/>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31</a:t>
            </a:fld>
            <a:endParaRPr lang="de-DE" sz="1400" b="1">
              <a:solidFill>
                <a:srgbClr val="FFFFFF"/>
              </a:solidFill>
              <a:latin typeface="Calibri"/>
              <a:ea typeface="Calibri"/>
              <a:cs typeface="Calibri"/>
              <a:sym typeface="Calibri"/>
            </a:endParaRPr>
          </a:p>
        </p:txBody>
      </p:sp>
      <p:pic>
        <p:nvPicPr>
          <p:cNvPr id="431" name="Shape 431"/>
          <p:cNvPicPr preferRelativeResize="0"/>
          <p:nvPr/>
        </p:nvPicPr>
        <p:blipFill rotWithShape="1">
          <a:blip r:embed="rId3">
            <a:alphaModFix/>
          </a:blip>
          <a:srcRect/>
          <a:stretch/>
        </p:blipFill>
        <p:spPr>
          <a:xfrm>
            <a:off x="3059832" y="6199071"/>
            <a:ext cx="2088232" cy="626649"/>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67543" y="332656"/>
            <a:ext cx="7467600"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dirty="0" err="1">
                <a:latin typeface="Calibri"/>
                <a:ea typeface="Calibri"/>
                <a:cs typeface="Calibri"/>
                <a:sym typeface="Calibri"/>
              </a:rPr>
              <a:t>S</a:t>
            </a:r>
            <a:r>
              <a:rPr lang="de-DE" sz="3000" b="0" i="0" u="none" strike="noStrike" cap="small" dirty="0" err="1" smtClean="0">
                <a:solidFill>
                  <a:schemeClr val="dk2"/>
                </a:solidFill>
                <a:latin typeface="Calibri"/>
                <a:ea typeface="Calibri"/>
                <a:cs typeface="Calibri"/>
                <a:sym typeface="Calibri"/>
              </a:rPr>
              <a:t>amenvatting</a:t>
            </a:r>
            <a:endParaRPr lang="de-DE" sz="3000" b="0" i="0" u="none" strike="noStrike" cap="small" dirty="0">
              <a:solidFill>
                <a:schemeClr val="dk2"/>
              </a:solidFill>
              <a:latin typeface="Calibri"/>
              <a:ea typeface="Calibri"/>
              <a:cs typeface="Calibri"/>
              <a:sym typeface="Calibri"/>
            </a:endParaRPr>
          </a:p>
        </p:txBody>
      </p:sp>
      <p:sp>
        <p:nvSpPr>
          <p:cNvPr id="437" name="Shape 437"/>
          <p:cNvSpPr txBox="1">
            <a:spLocks noGrp="1"/>
          </p:cNvSpPr>
          <p:nvPr>
            <p:ph type="body" idx="1"/>
          </p:nvPr>
        </p:nvSpPr>
        <p:spPr>
          <a:xfrm>
            <a:off x="467543" y="980728"/>
            <a:ext cx="7467600" cy="4485111"/>
          </a:xfrm>
          <a:prstGeom prst="rect">
            <a:avLst/>
          </a:prstGeom>
          <a:noFill/>
          <a:ln>
            <a:noFill/>
          </a:ln>
        </p:spPr>
        <p:txBody>
          <a:bodyPr lIns="91425" tIns="45700" rIns="91425" bIns="45700" anchor="t" anchorCtr="0">
            <a:noAutofit/>
          </a:bodyPr>
          <a:lstStyle/>
          <a:p>
            <a:pPr marL="0" marR="0" lvl="0" indent="0" algn="ctr" rtl="0">
              <a:lnSpc>
                <a:spcPct val="115000"/>
              </a:lnSpc>
              <a:spcBef>
                <a:spcPts val="0"/>
              </a:spcBef>
              <a:spcAft>
                <a:spcPts val="0"/>
              </a:spcAft>
              <a:buClr>
                <a:schemeClr val="accent1"/>
              </a:buClr>
              <a:buSzPct val="25000"/>
              <a:buFont typeface="Noto Sans Symbols"/>
              <a:buNone/>
            </a:pPr>
            <a:endParaRPr sz="2400" b="1" i="0" u="none" strike="noStrike" cap="none" dirty="0">
              <a:solidFill>
                <a:schemeClr val="dk1"/>
              </a:solidFill>
              <a:latin typeface="Calibri"/>
              <a:ea typeface="Calibri"/>
              <a:cs typeface="Calibri"/>
              <a:sym typeface="Calibri"/>
            </a:endParaRPr>
          </a:p>
          <a:p>
            <a:pPr marL="274320" marR="0" lvl="0" indent="-274320" algn="l" rtl="0">
              <a:lnSpc>
                <a:spcPct val="115000"/>
              </a:lnSpc>
              <a:spcBef>
                <a:spcPts val="600"/>
              </a:spcBef>
              <a:spcAft>
                <a:spcPts val="0"/>
              </a:spcAft>
              <a:buClr>
                <a:schemeClr val="accent1"/>
              </a:buClr>
              <a:buSzPct val="70000"/>
              <a:buFont typeface="Noto Sans Symbols"/>
              <a:buChar char="•"/>
            </a:pPr>
            <a:r>
              <a:rPr lang="de-DE" sz="2400" b="0" i="0" u="none" strike="noStrike" cap="none" dirty="0" smtClean="0">
                <a:solidFill>
                  <a:schemeClr val="dk1"/>
                </a:solidFill>
                <a:latin typeface="Calibri"/>
                <a:ea typeface="Calibri"/>
                <a:cs typeface="Calibri"/>
                <a:sym typeface="Calibri"/>
              </a:rPr>
              <a:t>Er </a:t>
            </a:r>
            <a:r>
              <a:rPr lang="de-DE" sz="2400" b="0" i="0" u="none" strike="noStrike" cap="none" dirty="0" err="1" smtClean="0">
                <a:solidFill>
                  <a:schemeClr val="dk1"/>
                </a:solidFill>
                <a:latin typeface="Calibri"/>
                <a:ea typeface="Calibri"/>
                <a:cs typeface="Calibri"/>
                <a:sym typeface="Calibri"/>
              </a:rPr>
              <a:t>is</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over</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het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algemeen</a:t>
            </a:r>
            <a:r>
              <a:rPr lang="de-DE" sz="2400" b="0" i="0" u="none" strike="noStrike" cap="none" dirty="0" smtClean="0">
                <a:solidFill>
                  <a:schemeClr val="dk1"/>
                </a:solidFill>
                <a:latin typeface="Calibri"/>
                <a:ea typeface="Calibri"/>
                <a:cs typeface="Calibri"/>
                <a:sym typeface="Calibri"/>
              </a:rPr>
              <a:t> in de </a:t>
            </a:r>
            <a:r>
              <a:rPr lang="de-DE" sz="2400" b="0" i="0" u="none" strike="noStrike" cap="none" dirty="0" err="1" smtClean="0">
                <a:solidFill>
                  <a:schemeClr val="dk1"/>
                </a:solidFill>
                <a:latin typeface="Calibri"/>
                <a:ea typeface="Calibri"/>
                <a:cs typeface="Calibri"/>
                <a:sym typeface="Calibri"/>
              </a:rPr>
              <a:t>antwoorden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geen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groot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onderscheid</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te</a:t>
            </a:r>
            <a:r>
              <a:rPr lang="de-DE" sz="2400" b="0" i="0" u="none" strike="noStrike" cap="none" dirty="0" smtClean="0">
                <a:solidFill>
                  <a:schemeClr val="dk1"/>
                </a:solidFill>
                <a:latin typeface="Calibri"/>
                <a:ea typeface="Calibri"/>
                <a:cs typeface="Calibri"/>
                <a:sym typeface="Calibri"/>
              </a:rPr>
              <a:t> merken </a:t>
            </a:r>
            <a:r>
              <a:rPr lang="de-DE" sz="2400" b="0" i="0" u="none" strike="noStrike" cap="none" dirty="0" err="1" smtClean="0">
                <a:solidFill>
                  <a:schemeClr val="dk1"/>
                </a:solidFill>
                <a:latin typeface="Calibri"/>
                <a:ea typeface="Calibri"/>
                <a:cs typeface="Calibri"/>
                <a:sym typeface="Calibri"/>
              </a:rPr>
              <a:t>tussen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smtClean="0">
                <a:solidFill>
                  <a:schemeClr val="dk1"/>
                </a:solidFill>
                <a:latin typeface="Calibri"/>
                <a:ea typeface="Calibri"/>
                <a:cs typeface="Calibri"/>
                <a:sym typeface="Calibri"/>
              </a:rPr>
              <a:t>de </a:t>
            </a:r>
            <a:r>
              <a:rPr lang="de-DE" sz="2400" b="0" i="0" u="none" strike="noStrike" cap="none" dirty="0" err="1" smtClean="0">
                <a:solidFill>
                  <a:schemeClr val="dk1"/>
                </a:solidFill>
                <a:latin typeface="Calibri"/>
                <a:ea typeface="Calibri"/>
                <a:cs typeface="Calibri"/>
                <a:sym typeface="Calibri"/>
              </a:rPr>
              <a:t>verschillende</a:t>
            </a:r>
            <a:r>
              <a:rPr lang="de-DE" sz="2400" b="0" i="0" u="none" strike="noStrike" cap="none" dirty="0" smtClean="0">
                <a:solidFill>
                  <a:schemeClr val="dk1"/>
                </a:solidFill>
                <a:latin typeface="Calibri"/>
                <a:ea typeface="Calibri"/>
                <a:cs typeface="Calibri"/>
                <a:sym typeface="Calibri"/>
              </a:rPr>
              <a:t> landen </a:t>
            </a:r>
            <a:r>
              <a:rPr lang="de-DE" dirty="0" smtClean="0">
                <a:latin typeface="Calibri"/>
                <a:ea typeface="Calibri"/>
                <a:cs typeface="Calibri"/>
                <a:sym typeface="Calibri"/>
              </a:rPr>
              <a:t> </a:t>
            </a:r>
            <a:r>
              <a:rPr lang="de-DE" dirty="0" err="1" smtClean="0">
                <a:latin typeface="Calibri"/>
                <a:ea typeface="Calibri"/>
                <a:cs typeface="Calibri"/>
                <a:sym typeface="Calibri"/>
              </a:rPr>
              <a:t>ook</a:t>
            </a:r>
            <a:r>
              <a:rPr lang="de-DE" dirty="0" smtClean="0">
                <a:latin typeface="Calibri"/>
                <a:ea typeface="Calibri"/>
                <a:cs typeface="Calibri"/>
                <a:sym typeface="Calibri"/>
              </a:rPr>
              <a:t> </a:t>
            </a:r>
            <a:r>
              <a:rPr lang="de-DE" dirty="0" err="1" smtClean="0">
                <a:latin typeface="Calibri"/>
                <a:ea typeface="Calibri"/>
                <a:cs typeface="Calibri"/>
                <a:sym typeface="Calibri"/>
              </a:rPr>
              <a:t>niet</a:t>
            </a:r>
            <a:r>
              <a:rPr lang="de-DE" dirty="0" smtClean="0">
                <a:latin typeface="Calibri"/>
                <a:ea typeface="Calibri"/>
                <a:cs typeface="Calibri"/>
                <a:sym typeface="Calibri"/>
              </a:rPr>
              <a:t> </a:t>
            </a:r>
            <a:r>
              <a:rPr lang="de-DE" dirty="0" err="1" smtClean="0">
                <a:latin typeface="Calibri"/>
                <a:ea typeface="Calibri"/>
                <a:cs typeface="Calibri"/>
                <a:sym typeface="Calibri"/>
              </a:rPr>
              <a:t>inzake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smtClean="0">
                <a:solidFill>
                  <a:schemeClr val="dk1"/>
                </a:solidFill>
                <a:latin typeface="Calibri"/>
                <a:ea typeface="Calibri"/>
                <a:cs typeface="Calibri"/>
                <a:sym typeface="Calibri"/>
              </a:rPr>
              <a:t>de </a:t>
            </a:r>
            <a:r>
              <a:rPr lang="de-DE" sz="2400" b="0" i="0" u="none" strike="noStrike" cap="none" dirty="0" err="1" smtClean="0">
                <a:solidFill>
                  <a:schemeClr val="dk1"/>
                </a:solidFill>
                <a:latin typeface="Calibri"/>
                <a:ea typeface="Calibri"/>
                <a:cs typeface="Calibri"/>
                <a:sym typeface="Calibri"/>
              </a:rPr>
              <a:t>leeftijdsgroepen</a:t>
            </a:r>
            <a:r>
              <a:rPr lang="de-DE" sz="2400" b="0" i="0" u="none" strike="noStrike" cap="none" dirty="0" smtClean="0">
                <a:solidFill>
                  <a:schemeClr val="dk1"/>
                </a:solidFill>
                <a:latin typeface="Calibri"/>
                <a:ea typeface="Calibri"/>
                <a:cs typeface="Calibri"/>
                <a:sym typeface="Calibri"/>
              </a:rPr>
              <a:t> van de </a:t>
            </a:r>
            <a:r>
              <a:rPr lang="de-DE" sz="2400" b="0" i="0" u="none" strike="noStrike" cap="none" dirty="0" err="1" smtClean="0">
                <a:solidFill>
                  <a:schemeClr val="dk1"/>
                </a:solidFill>
                <a:latin typeface="Calibri"/>
                <a:ea typeface="Calibri"/>
                <a:cs typeface="Calibri"/>
                <a:sym typeface="Calibri"/>
              </a:rPr>
              <a:t>kinderen</a:t>
            </a:r>
            <a:r>
              <a:rPr lang="de-DE" dirty="0">
                <a:latin typeface="Calibri"/>
                <a:ea typeface="Calibri"/>
                <a:cs typeface="Calibri"/>
                <a:sym typeface="Calibri"/>
              </a:rPr>
              <a:t>.</a:t>
            </a:r>
            <a:endParaRPr lang="de-DE" sz="2400" b="0" i="0" u="none" strike="noStrike" cap="none" dirty="0">
              <a:solidFill>
                <a:schemeClr val="dk1"/>
              </a:solidFill>
              <a:latin typeface="Calibri"/>
              <a:ea typeface="Calibri"/>
              <a:cs typeface="Calibri"/>
              <a:sym typeface="Calibri"/>
            </a:endParaRPr>
          </a:p>
          <a:p>
            <a:pPr marL="274320" marR="0" lvl="0" indent="-274320" algn="l" rtl="0">
              <a:lnSpc>
                <a:spcPct val="115000"/>
              </a:lnSpc>
              <a:spcBef>
                <a:spcPts val="600"/>
              </a:spcBef>
              <a:spcAft>
                <a:spcPts val="0"/>
              </a:spcAft>
              <a:buClr>
                <a:schemeClr val="accent1"/>
              </a:buClr>
              <a:buSzPct val="70000"/>
              <a:buFont typeface="Noto Sans Symbols"/>
              <a:buChar char="•"/>
            </a:pPr>
            <a:r>
              <a:rPr lang="de-DE" sz="2400" b="0" i="0" u="none" strike="noStrike" cap="none" dirty="0" smtClean="0">
                <a:solidFill>
                  <a:schemeClr val="dk1"/>
                </a:solidFill>
                <a:latin typeface="Calibri"/>
                <a:ea typeface="Calibri"/>
                <a:cs typeface="Calibri"/>
                <a:sym typeface="Calibri"/>
              </a:rPr>
              <a:t>Er </a:t>
            </a:r>
            <a:r>
              <a:rPr lang="de-DE" sz="2400" b="0" i="0" u="none" strike="noStrike" cap="none" dirty="0" err="1" smtClean="0">
                <a:solidFill>
                  <a:schemeClr val="dk1"/>
                </a:solidFill>
                <a:latin typeface="Calibri"/>
                <a:ea typeface="Calibri"/>
                <a:cs typeface="Calibri"/>
                <a:sym typeface="Calibri"/>
              </a:rPr>
              <a:t>is</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een</a:t>
            </a:r>
            <a:r>
              <a:rPr lang="de-DE" sz="2400" b="0" i="0" u="none" strike="noStrike" cap="none" dirty="0" smtClean="0">
                <a:solidFill>
                  <a:schemeClr val="dk1"/>
                </a:solidFill>
                <a:latin typeface="Calibri"/>
                <a:ea typeface="Calibri"/>
                <a:cs typeface="Calibri"/>
                <a:sym typeface="Calibri"/>
              </a:rPr>
              <a:t> lichte </a:t>
            </a:r>
            <a:r>
              <a:rPr lang="de-DE" sz="2400" b="0" i="0" u="none" strike="noStrike" cap="none" dirty="0" err="1" smtClean="0">
                <a:solidFill>
                  <a:schemeClr val="dk1"/>
                </a:solidFill>
                <a:latin typeface="Calibri"/>
                <a:ea typeface="Calibri"/>
                <a:cs typeface="Calibri"/>
                <a:sym typeface="Calibri"/>
              </a:rPr>
              <a:t>tendens</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waar</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te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nemen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smtClean="0">
                <a:solidFill>
                  <a:schemeClr val="dk1"/>
                </a:solidFill>
                <a:latin typeface="Calibri"/>
                <a:ea typeface="Calibri"/>
                <a:cs typeface="Calibri"/>
                <a:sym typeface="Calibri"/>
              </a:rPr>
              <a:t>die </a:t>
            </a:r>
            <a:r>
              <a:rPr lang="de-DE" sz="2400" b="0" i="0" u="none" strike="noStrike" cap="none" dirty="0" err="1" smtClean="0">
                <a:solidFill>
                  <a:schemeClr val="dk1"/>
                </a:solidFill>
                <a:latin typeface="Calibri"/>
                <a:ea typeface="Calibri"/>
                <a:cs typeface="Calibri"/>
                <a:sym typeface="Calibri"/>
              </a:rPr>
              <a:t>erop</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wijst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dat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mensen</a:t>
            </a:r>
            <a:r>
              <a:rPr lang="de-DE" sz="2400" b="0" i="0" u="none" strike="noStrike" cap="none" dirty="0" smtClean="0">
                <a:solidFill>
                  <a:schemeClr val="dk1"/>
                </a:solidFill>
                <a:latin typeface="Calibri"/>
                <a:ea typeface="Calibri"/>
                <a:cs typeface="Calibri"/>
                <a:sym typeface="Calibri"/>
              </a:rPr>
              <a:t> die </a:t>
            </a:r>
            <a:r>
              <a:rPr lang="de-DE" sz="2400" b="0" i="0" u="none" strike="noStrike" cap="none" dirty="0" err="1" smtClean="0">
                <a:solidFill>
                  <a:schemeClr val="dk1"/>
                </a:solidFill>
                <a:latin typeface="Calibri"/>
                <a:ea typeface="Calibri"/>
                <a:cs typeface="Calibri"/>
                <a:sym typeface="Calibri"/>
              </a:rPr>
              <a:t>beter</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geïnformeerd</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zijn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ook</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meer</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bedenkingen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hebben</a:t>
            </a:r>
            <a:r>
              <a:rPr lang="de-DE" sz="2400" b="0" i="0" u="none" strike="noStrike" cap="none" dirty="0" smtClean="0">
                <a:solidFill>
                  <a:schemeClr val="dk1"/>
                </a:solidFill>
                <a:latin typeface="Calibri"/>
                <a:ea typeface="Calibri"/>
                <a:cs typeface="Calibri"/>
                <a:sym typeface="Calibri"/>
              </a:rPr>
              <a:t>.</a:t>
            </a:r>
            <a:endParaRPr lang="de-DE" sz="2400" b="0" i="0" u="none" strike="noStrike" cap="none" dirty="0">
              <a:solidFill>
                <a:schemeClr val="dk1"/>
              </a:solidFill>
              <a:latin typeface="Calibri"/>
              <a:ea typeface="Calibri"/>
              <a:cs typeface="Calibri"/>
              <a:sym typeface="Calibri"/>
            </a:endParaRPr>
          </a:p>
          <a:p>
            <a:pPr marL="274320" marR="0" lvl="0" indent="-274320" algn="l" rtl="0">
              <a:lnSpc>
                <a:spcPct val="115000"/>
              </a:lnSpc>
              <a:spcBef>
                <a:spcPts val="600"/>
              </a:spcBef>
              <a:spcAft>
                <a:spcPts val="0"/>
              </a:spcAft>
              <a:buClr>
                <a:schemeClr val="accent1"/>
              </a:buClr>
              <a:buSzPct val="70000"/>
              <a:buFont typeface="Noto Sans Symbols"/>
              <a:buChar char="•"/>
            </a:pPr>
            <a:r>
              <a:rPr lang="de-DE" sz="2400" b="0" i="0" u="none" strike="noStrike" cap="none" dirty="0" smtClean="0">
                <a:solidFill>
                  <a:schemeClr val="dk1"/>
                </a:solidFill>
                <a:latin typeface="Calibri"/>
                <a:ea typeface="Calibri"/>
                <a:cs typeface="Calibri"/>
                <a:sym typeface="Calibri"/>
              </a:rPr>
              <a:t>Er </a:t>
            </a:r>
            <a:r>
              <a:rPr lang="de-DE" sz="2400" b="0" i="0" u="none" strike="noStrike" cap="none" dirty="0" err="1" smtClean="0">
                <a:solidFill>
                  <a:schemeClr val="dk1"/>
                </a:solidFill>
                <a:latin typeface="Calibri"/>
                <a:ea typeface="Calibri"/>
                <a:cs typeface="Calibri"/>
                <a:sym typeface="Calibri"/>
              </a:rPr>
              <a:t>is</a:t>
            </a:r>
            <a:r>
              <a:rPr lang="de-DE" sz="2400" b="0" i="0" u="none" strike="noStrike" cap="none" dirty="0" smtClean="0">
                <a:solidFill>
                  <a:schemeClr val="dk1"/>
                </a:solidFill>
                <a:latin typeface="Calibri"/>
                <a:ea typeface="Calibri"/>
                <a:cs typeface="Calibri"/>
                <a:sym typeface="Calibri"/>
              </a:rPr>
              <a:t> </a:t>
            </a:r>
            <a:r>
              <a:rPr lang="de-DE" dirty="0" smtClean="0">
                <a:latin typeface="Calibri"/>
                <a:ea typeface="Calibri"/>
                <a:cs typeface="Calibri"/>
                <a:sym typeface="Calibri"/>
              </a:rPr>
              <a:t>de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smtClean="0">
                <a:solidFill>
                  <a:schemeClr val="dk1"/>
                </a:solidFill>
                <a:latin typeface="Calibri"/>
                <a:ea typeface="Calibri"/>
                <a:cs typeface="Calibri"/>
                <a:sym typeface="Calibri"/>
              </a:rPr>
              <a:t>lichte </a:t>
            </a:r>
            <a:r>
              <a:rPr lang="de-DE" sz="2400" b="0" i="0" u="none" strike="noStrike" cap="none" dirty="0" err="1" smtClean="0">
                <a:solidFill>
                  <a:schemeClr val="dk1"/>
                </a:solidFill>
                <a:latin typeface="Calibri"/>
                <a:ea typeface="Calibri"/>
                <a:cs typeface="Calibri"/>
                <a:sym typeface="Calibri"/>
              </a:rPr>
              <a:t>tendens</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waar</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te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nemen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dat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jongere</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kinderen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eerder</a:t>
            </a:r>
            <a:r>
              <a:rPr lang="de-DE" sz="2400" b="0" i="0" u="none" strike="noStrike" cap="none" dirty="0" smtClean="0">
                <a:solidFill>
                  <a:schemeClr val="dk1"/>
                </a:solidFill>
                <a:latin typeface="Calibri"/>
                <a:ea typeface="Calibri"/>
                <a:cs typeface="Calibri"/>
                <a:sym typeface="Calibri"/>
              </a:rPr>
              <a:t> de </a:t>
            </a:r>
            <a:r>
              <a:rPr lang="de-DE" sz="2400" b="0" i="0" u="none" strike="noStrike" cap="none" dirty="0" err="1" smtClean="0">
                <a:solidFill>
                  <a:schemeClr val="dk1"/>
                </a:solidFill>
                <a:latin typeface="Calibri"/>
                <a:ea typeface="Calibri"/>
                <a:cs typeface="Calibri"/>
                <a:sym typeface="Calibri"/>
              </a:rPr>
              <a:t>tablet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gebruiken</a:t>
            </a:r>
            <a:r>
              <a:rPr lang="de-DE" dirty="0">
                <a:latin typeface="Calibri"/>
                <a:ea typeface="Calibri"/>
                <a:cs typeface="Calibri"/>
                <a:sym typeface="Calibri"/>
              </a:rPr>
              <a:t>.</a:t>
            </a:r>
            <a:endParaRPr sz="2400" b="0" i="0" u="none" strike="noStrike" cap="none" dirty="0">
              <a:solidFill>
                <a:schemeClr val="dk1"/>
              </a:solidFill>
              <a:latin typeface="Calibri"/>
              <a:ea typeface="Calibri"/>
              <a:cs typeface="Calibri"/>
              <a:sym typeface="Calibri"/>
            </a:endParaRPr>
          </a:p>
          <a:p>
            <a:pPr marL="274320" marR="0" lvl="0" indent="-274320" algn="ctr" rtl="0">
              <a:lnSpc>
                <a:spcPct val="115000"/>
              </a:lnSpc>
              <a:spcBef>
                <a:spcPts val="600"/>
              </a:spcBef>
              <a:spcAft>
                <a:spcPts val="0"/>
              </a:spcAft>
              <a:buClr>
                <a:schemeClr val="accent1"/>
              </a:buClr>
              <a:buSzPct val="70000"/>
              <a:buFont typeface="Noto Sans Symbols"/>
              <a:buNone/>
            </a:pPr>
            <a:endParaRPr sz="2400" b="0" i="0" u="none" strike="noStrike" cap="none" dirty="0">
              <a:solidFill>
                <a:schemeClr val="dk1"/>
              </a:solidFill>
              <a:latin typeface="Calibri"/>
              <a:ea typeface="Calibri"/>
              <a:cs typeface="Calibri"/>
              <a:sym typeface="Calibri"/>
            </a:endParaRPr>
          </a:p>
        </p:txBody>
      </p:sp>
      <p:sp>
        <p:nvSpPr>
          <p:cNvPr id="438" name="Shape 438"/>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32</a:t>
            </a:fld>
            <a:endParaRPr lang="de-DE" sz="1400" b="1">
              <a:solidFill>
                <a:srgbClr val="FFFFFF"/>
              </a:solidFill>
              <a:latin typeface="Calibri"/>
              <a:ea typeface="Calibri"/>
              <a:cs typeface="Calibri"/>
              <a:sym typeface="Calibri"/>
            </a:endParaRPr>
          </a:p>
        </p:txBody>
      </p:sp>
      <p:pic>
        <p:nvPicPr>
          <p:cNvPr id="439" name="Shape 439"/>
          <p:cNvPicPr preferRelativeResize="0"/>
          <p:nvPr/>
        </p:nvPicPr>
        <p:blipFill rotWithShape="1">
          <a:blip r:embed="rId3">
            <a:alphaModFix/>
          </a:blip>
          <a:srcRect/>
          <a:stretch/>
        </p:blipFill>
        <p:spPr>
          <a:xfrm>
            <a:off x="3059832" y="6199071"/>
            <a:ext cx="2088232" cy="626649"/>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33</a:t>
            </a:fld>
            <a:endParaRPr lang="de-DE" sz="1400" b="1">
              <a:solidFill>
                <a:srgbClr val="FFFFFF"/>
              </a:solidFill>
              <a:latin typeface="Calibri"/>
              <a:ea typeface="Calibri"/>
              <a:cs typeface="Calibri"/>
              <a:sym typeface="Calibri"/>
            </a:endParaRPr>
          </a:p>
        </p:txBody>
      </p:sp>
      <p:sp>
        <p:nvSpPr>
          <p:cNvPr id="445" name="Shape 445"/>
          <p:cNvSpPr txBox="1"/>
          <p:nvPr/>
        </p:nvSpPr>
        <p:spPr>
          <a:xfrm>
            <a:off x="539552" y="1988840"/>
            <a:ext cx="7467600" cy="1143000"/>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4000" cap="small" dirty="0" err="1" smtClean="0">
                <a:solidFill>
                  <a:schemeClr val="dk2"/>
                </a:solidFill>
                <a:latin typeface="Calibri"/>
                <a:ea typeface="Calibri"/>
                <a:cs typeface="Calibri"/>
                <a:sym typeface="Calibri"/>
              </a:rPr>
              <a:t>Heel</a:t>
            </a:r>
            <a:r>
              <a:rPr lang="de-DE" sz="4000" cap="small" dirty="0" smtClean="0">
                <a:solidFill>
                  <a:schemeClr val="dk2"/>
                </a:solidFill>
                <a:latin typeface="Calibri"/>
                <a:ea typeface="Calibri"/>
                <a:cs typeface="Calibri"/>
                <a:sym typeface="Calibri"/>
              </a:rPr>
              <a:t> </a:t>
            </a:r>
            <a:r>
              <a:rPr lang="de-DE" sz="4000" cap="small" dirty="0" err="1" smtClean="0">
                <a:solidFill>
                  <a:schemeClr val="dk2"/>
                </a:solidFill>
                <a:latin typeface="Calibri"/>
                <a:ea typeface="Calibri"/>
                <a:cs typeface="Calibri"/>
                <a:sym typeface="Calibri"/>
              </a:rPr>
              <a:t>veel</a:t>
            </a:r>
            <a:r>
              <a:rPr lang="de-DE" sz="4000" cap="small" dirty="0" smtClean="0">
                <a:solidFill>
                  <a:schemeClr val="dk2"/>
                </a:solidFill>
                <a:latin typeface="Calibri"/>
                <a:ea typeface="Calibri"/>
                <a:cs typeface="Calibri"/>
                <a:sym typeface="Calibri"/>
              </a:rPr>
              <a:t> dank </a:t>
            </a:r>
            <a:r>
              <a:rPr lang="de-DE" sz="4000" cap="small" dirty="0" err="1" smtClean="0">
                <a:solidFill>
                  <a:schemeClr val="dk2"/>
                </a:solidFill>
                <a:latin typeface="Calibri"/>
                <a:ea typeface="Calibri"/>
                <a:cs typeface="Calibri"/>
                <a:sym typeface="Calibri"/>
              </a:rPr>
              <a:t>voor</a:t>
            </a:r>
            <a:r>
              <a:rPr lang="de-DE" sz="4000" cap="small" dirty="0" smtClean="0">
                <a:solidFill>
                  <a:schemeClr val="dk2"/>
                </a:solidFill>
                <a:latin typeface="Calibri"/>
                <a:ea typeface="Calibri"/>
                <a:cs typeface="Calibri"/>
                <a:sym typeface="Calibri"/>
              </a:rPr>
              <a:t> </a:t>
            </a:r>
            <a:r>
              <a:rPr lang="de-DE" sz="4000" cap="small" dirty="0" err="1" smtClean="0">
                <a:solidFill>
                  <a:schemeClr val="dk2"/>
                </a:solidFill>
                <a:latin typeface="Calibri"/>
                <a:ea typeface="Calibri"/>
                <a:cs typeface="Calibri"/>
                <a:sym typeface="Calibri"/>
              </a:rPr>
              <a:t>uw</a:t>
            </a:r>
            <a:r>
              <a:rPr lang="de-DE" sz="4000" cap="small" dirty="0" smtClean="0">
                <a:solidFill>
                  <a:schemeClr val="dk2"/>
                </a:solidFill>
                <a:latin typeface="Calibri"/>
                <a:ea typeface="Calibri"/>
                <a:cs typeface="Calibri"/>
                <a:sym typeface="Calibri"/>
              </a:rPr>
              <a:t> </a:t>
            </a:r>
            <a:r>
              <a:rPr lang="de-DE" sz="4000" cap="small" dirty="0" err="1" smtClean="0">
                <a:solidFill>
                  <a:schemeClr val="dk2"/>
                </a:solidFill>
                <a:latin typeface="Calibri"/>
                <a:ea typeface="Calibri"/>
                <a:cs typeface="Calibri"/>
                <a:sym typeface="Calibri"/>
              </a:rPr>
              <a:t>interesse</a:t>
            </a:r>
            <a:r>
              <a:rPr lang="de-DE" sz="4000" b="0" cap="small" dirty="0" smtClean="0">
                <a:solidFill>
                  <a:schemeClr val="dk2"/>
                </a:solidFill>
                <a:latin typeface="Calibri"/>
                <a:ea typeface="Calibri"/>
                <a:cs typeface="Calibri"/>
                <a:sym typeface="Calibri"/>
              </a:rPr>
              <a:t>!</a:t>
            </a:r>
            <a:endParaRPr lang="de-DE" sz="4000" b="0" cap="small" dirty="0">
              <a:solidFill>
                <a:schemeClr val="dk2"/>
              </a:solidFill>
              <a:latin typeface="Calibri"/>
              <a:ea typeface="Calibri"/>
              <a:cs typeface="Calibri"/>
              <a:sym typeface="Calibri"/>
            </a:endParaRPr>
          </a:p>
        </p:txBody>
      </p:sp>
      <p:pic>
        <p:nvPicPr>
          <p:cNvPr id="446" name="Shape 446"/>
          <p:cNvPicPr preferRelativeResize="0"/>
          <p:nvPr/>
        </p:nvPicPr>
        <p:blipFill rotWithShape="1">
          <a:blip r:embed="rId3">
            <a:alphaModFix/>
          </a:blip>
          <a:srcRect/>
          <a:stretch/>
        </p:blipFill>
        <p:spPr>
          <a:xfrm>
            <a:off x="3059832" y="6199071"/>
            <a:ext cx="2088232" cy="62664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539552" y="332656"/>
            <a:ext cx="7467600"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000" b="0" i="0" u="none" strike="noStrike" cap="small" dirty="0" smtClean="0">
                <a:solidFill>
                  <a:schemeClr val="dk2"/>
                </a:solidFill>
                <a:latin typeface="Calibri"/>
                <a:ea typeface="Calibri"/>
                <a:cs typeface="Calibri"/>
                <a:sym typeface="Calibri"/>
              </a:rPr>
              <a:t>Wie </a:t>
            </a:r>
            <a:r>
              <a:rPr lang="de-DE" sz="3000" b="0" i="0" u="none" strike="noStrike" cap="small" dirty="0" err="1" smtClean="0">
                <a:solidFill>
                  <a:schemeClr val="dk2"/>
                </a:solidFill>
                <a:latin typeface="Calibri"/>
                <a:ea typeface="Calibri"/>
                <a:cs typeface="Calibri"/>
                <a:sym typeface="Calibri"/>
              </a:rPr>
              <a:t>heeft</a:t>
            </a:r>
            <a:r>
              <a:rPr lang="de-DE" sz="3000" b="0" i="0" u="none" strike="noStrike" cap="small" dirty="0" smtClean="0">
                <a:solidFill>
                  <a:schemeClr val="dk2"/>
                </a:solidFill>
                <a:latin typeface="Calibri"/>
                <a:ea typeface="Calibri"/>
                <a:cs typeface="Calibri"/>
                <a:sym typeface="Calibri"/>
              </a:rPr>
              <a:t> de </a:t>
            </a:r>
            <a:r>
              <a:rPr lang="de-DE" sz="3000" b="0" i="0" u="none" strike="noStrike" cap="small" dirty="0" err="1" smtClean="0">
                <a:solidFill>
                  <a:schemeClr val="dk2"/>
                </a:solidFill>
                <a:latin typeface="Calibri"/>
                <a:ea typeface="Calibri"/>
                <a:cs typeface="Calibri"/>
                <a:sym typeface="Calibri"/>
              </a:rPr>
              <a:t>enquête</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ingevuld</a:t>
            </a:r>
            <a:r>
              <a:rPr lang="de-DE" sz="3000" b="0" i="0" u="none" strike="noStrike" cap="small" dirty="0" smtClean="0">
                <a:solidFill>
                  <a:schemeClr val="dk2"/>
                </a:solidFill>
                <a:latin typeface="Calibri"/>
                <a:ea typeface="Calibri"/>
                <a:cs typeface="Calibri"/>
                <a:sym typeface="Calibri"/>
              </a:rPr>
              <a:t>?</a:t>
            </a:r>
            <a:endParaRPr lang="de-DE" sz="3000" b="0" i="0" u="none" strike="noStrike" cap="small" dirty="0">
              <a:solidFill>
                <a:schemeClr val="dk2"/>
              </a:solidFill>
              <a:latin typeface="Calibri"/>
              <a:ea typeface="Calibri"/>
              <a:cs typeface="Calibri"/>
              <a:sym typeface="Calibri"/>
            </a:endParaRPr>
          </a:p>
        </p:txBody>
      </p:sp>
      <p:sp>
        <p:nvSpPr>
          <p:cNvPr id="169" name="Shape 169"/>
          <p:cNvSpPr txBox="1">
            <a:spLocks noGrp="1"/>
          </p:cNvSpPr>
          <p:nvPr>
            <p:ph type="body" idx="1"/>
          </p:nvPr>
        </p:nvSpPr>
        <p:spPr>
          <a:xfrm>
            <a:off x="539552" y="1124744"/>
            <a:ext cx="7323584" cy="5373216"/>
          </a:xfrm>
          <a:prstGeom prst="rect">
            <a:avLst/>
          </a:prstGeom>
          <a:noFill/>
          <a:ln>
            <a:noFill/>
          </a:ln>
        </p:spPr>
        <p:txBody>
          <a:bodyPr lIns="91425" tIns="45700" rIns="91425" bIns="45700" anchor="t" anchorCtr="0">
            <a:noAutofit/>
          </a:bodyPr>
          <a:lstStyle/>
          <a:p>
            <a:pPr marL="274320" marR="0" lvl="0" indent="-274320" algn="l" rtl="0">
              <a:spcBef>
                <a:spcPts val="0"/>
              </a:spcBef>
              <a:spcAft>
                <a:spcPts val="0"/>
              </a:spcAft>
              <a:buClr>
                <a:schemeClr val="accent1"/>
              </a:buClr>
              <a:buSzPct val="70000"/>
              <a:buFont typeface="Noto Sans Symbols"/>
              <a:buChar char="•"/>
            </a:pPr>
            <a:r>
              <a:rPr lang="de-DE" sz="2400" b="0" i="0" u="none" strike="noStrike" cap="none" dirty="0">
                <a:solidFill>
                  <a:schemeClr val="dk1"/>
                </a:solidFill>
                <a:latin typeface="Calibri"/>
                <a:ea typeface="Calibri"/>
                <a:cs typeface="Calibri"/>
                <a:sym typeface="Calibri"/>
              </a:rPr>
              <a:t>606 </a:t>
            </a:r>
            <a:r>
              <a:rPr lang="de-DE" sz="2400" b="0" i="0" u="none" strike="noStrike" cap="none" dirty="0" err="1" smtClean="0">
                <a:solidFill>
                  <a:schemeClr val="dk1"/>
                </a:solidFill>
                <a:latin typeface="Calibri"/>
                <a:ea typeface="Calibri"/>
                <a:cs typeface="Calibri"/>
                <a:sym typeface="Calibri"/>
              </a:rPr>
              <a:t>respondenten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zijn</a:t>
            </a:r>
            <a:r>
              <a:rPr lang="de-DE" sz="2400" b="0" i="0" u="none" strike="noStrike" cap="none" dirty="0" smtClean="0">
                <a:solidFill>
                  <a:schemeClr val="dk1"/>
                </a:solidFill>
                <a:latin typeface="Calibri"/>
                <a:ea typeface="Calibri"/>
                <a:cs typeface="Calibri"/>
                <a:sym typeface="Calibri"/>
              </a:rPr>
              <a:t> </a:t>
            </a:r>
            <a:r>
              <a:rPr lang="de-DE" dirty="0" err="1" smtClean="0">
                <a:latin typeface="Calibri"/>
                <a:ea typeface="Calibri"/>
                <a:cs typeface="Calibri"/>
                <a:sym typeface="Calibri"/>
              </a:rPr>
              <a:t>ouders</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a:solidFill>
                  <a:schemeClr val="dk1"/>
                </a:solidFill>
                <a:latin typeface="Calibri"/>
                <a:ea typeface="Calibri"/>
                <a:cs typeface="Calibri"/>
                <a:sym typeface="Calibri"/>
              </a:rPr>
              <a:t>(69%)</a:t>
            </a:r>
          </a:p>
          <a:p>
            <a:pPr marL="274320" marR="0" lvl="0" indent="-274320" algn="l" rtl="0">
              <a:spcBef>
                <a:spcPts val="600"/>
              </a:spcBef>
              <a:spcAft>
                <a:spcPts val="0"/>
              </a:spcAft>
              <a:buClr>
                <a:schemeClr val="accent1"/>
              </a:buClr>
              <a:buSzPct val="70000"/>
              <a:buFont typeface="Noto Sans Symbols"/>
              <a:buChar char="•"/>
            </a:pPr>
            <a:r>
              <a:rPr lang="de-DE" sz="2400" b="0" i="0" u="none" strike="noStrike" cap="none" dirty="0">
                <a:solidFill>
                  <a:schemeClr val="dk1"/>
                </a:solidFill>
                <a:latin typeface="Calibri"/>
                <a:ea typeface="Calibri"/>
                <a:cs typeface="Calibri"/>
                <a:sym typeface="Calibri"/>
              </a:rPr>
              <a:t>122 </a:t>
            </a:r>
            <a:r>
              <a:rPr lang="de-DE" sz="2400" b="0" i="0" u="none" strike="noStrike" cap="none" dirty="0" err="1" smtClean="0">
                <a:solidFill>
                  <a:schemeClr val="dk1"/>
                </a:solidFill>
                <a:latin typeface="Calibri"/>
                <a:ea typeface="Calibri"/>
                <a:cs typeface="Calibri"/>
                <a:sym typeface="Calibri"/>
              </a:rPr>
              <a:t>zijn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grootouders</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a:solidFill>
                  <a:schemeClr val="dk1"/>
                </a:solidFill>
                <a:latin typeface="Calibri"/>
                <a:ea typeface="Calibri"/>
                <a:cs typeface="Calibri"/>
                <a:sym typeface="Calibri"/>
              </a:rPr>
              <a:t>(14%)</a:t>
            </a:r>
          </a:p>
          <a:p>
            <a:pPr marL="274320" marR="0" lvl="0" indent="-274320" algn="l" rtl="0">
              <a:spcBef>
                <a:spcPts val="600"/>
              </a:spcBef>
              <a:spcAft>
                <a:spcPts val="0"/>
              </a:spcAft>
              <a:buClr>
                <a:schemeClr val="accent1"/>
              </a:buClr>
              <a:buSzPct val="70000"/>
              <a:buFont typeface="Noto Sans Symbols"/>
              <a:buChar char="•"/>
            </a:pPr>
            <a:r>
              <a:rPr lang="de-DE" sz="2400" b="0" i="0" u="none" strike="noStrike" cap="none" dirty="0">
                <a:solidFill>
                  <a:schemeClr val="dk1"/>
                </a:solidFill>
                <a:latin typeface="Calibri"/>
                <a:ea typeface="Calibri"/>
                <a:cs typeface="Calibri"/>
                <a:sym typeface="Calibri"/>
              </a:rPr>
              <a:t>143 </a:t>
            </a:r>
            <a:r>
              <a:rPr lang="de-DE" sz="2400" b="0" i="0" u="none" strike="noStrike" cap="none" dirty="0" err="1" smtClean="0">
                <a:solidFill>
                  <a:schemeClr val="dk1"/>
                </a:solidFill>
                <a:latin typeface="Calibri"/>
                <a:ea typeface="Calibri"/>
                <a:cs typeface="Calibri"/>
                <a:sym typeface="Calibri"/>
              </a:rPr>
              <a:t>zijn</a:t>
            </a:r>
            <a:r>
              <a:rPr lang="de-DE" sz="2400" b="0" i="0" u="none" strike="noStrike" cap="none" dirty="0" smtClean="0">
                <a:solidFill>
                  <a:schemeClr val="dk1"/>
                </a:solidFill>
                <a:latin typeface="Calibri"/>
                <a:ea typeface="Calibri"/>
                <a:cs typeface="Calibri"/>
                <a:sym typeface="Calibri"/>
              </a:rPr>
              <a:t> leerkrachten en </a:t>
            </a:r>
            <a:r>
              <a:rPr lang="de-DE" sz="2400" b="0" i="0" u="none" strike="noStrike" cap="none" dirty="0" err="1" smtClean="0">
                <a:solidFill>
                  <a:schemeClr val="dk1"/>
                </a:solidFill>
                <a:latin typeface="Calibri"/>
                <a:ea typeface="Calibri"/>
                <a:cs typeface="Calibri"/>
                <a:sym typeface="Calibri"/>
              </a:rPr>
              <a:t>pedagogen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a:solidFill>
                  <a:schemeClr val="dk1"/>
                </a:solidFill>
                <a:latin typeface="Calibri"/>
                <a:ea typeface="Calibri"/>
                <a:cs typeface="Calibri"/>
                <a:sym typeface="Calibri"/>
              </a:rPr>
              <a:t>(16%)</a:t>
            </a:r>
          </a:p>
          <a:p>
            <a:pPr marL="274320" marR="0" lvl="0" indent="-274320" algn="l" rtl="0">
              <a:spcBef>
                <a:spcPts val="600"/>
              </a:spcBef>
              <a:spcAft>
                <a:spcPts val="0"/>
              </a:spcAft>
              <a:buClr>
                <a:schemeClr val="accent1"/>
              </a:buClr>
              <a:buSzPct val="70000"/>
              <a:buFont typeface="Noto Sans Symbols"/>
              <a:buChar char="•"/>
            </a:pPr>
            <a:r>
              <a:rPr lang="de-DE" sz="2400" b="0" i="0" u="none" strike="noStrike" cap="none" dirty="0">
                <a:solidFill>
                  <a:schemeClr val="dk1"/>
                </a:solidFill>
                <a:latin typeface="Calibri"/>
                <a:ea typeface="Calibri"/>
                <a:cs typeface="Calibri"/>
                <a:sym typeface="Calibri"/>
              </a:rPr>
              <a:t>48 </a:t>
            </a:r>
            <a:r>
              <a:rPr lang="de-DE" sz="2400" b="0" i="0" u="none" strike="noStrike" cap="none" dirty="0" smtClean="0">
                <a:solidFill>
                  <a:schemeClr val="dk1"/>
                </a:solidFill>
                <a:latin typeface="Calibri"/>
                <a:ea typeface="Calibri"/>
                <a:cs typeface="Calibri"/>
                <a:sym typeface="Calibri"/>
              </a:rPr>
              <a:t>van </a:t>
            </a:r>
            <a:r>
              <a:rPr lang="de-DE" sz="2400" b="0" i="0" u="none" strike="noStrike" cap="none" dirty="0" err="1" smtClean="0">
                <a:solidFill>
                  <a:schemeClr val="dk1"/>
                </a:solidFill>
                <a:latin typeface="Calibri"/>
                <a:ea typeface="Calibri"/>
                <a:cs typeface="Calibri"/>
                <a:sym typeface="Calibri"/>
              </a:rPr>
              <a:t>hen</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zijn</a:t>
            </a:r>
            <a:r>
              <a:rPr lang="de-DE" sz="2400" b="0" i="0" u="none" strike="noStrike" cap="none" dirty="0" smtClean="0">
                <a:solidFill>
                  <a:schemeClr val="dk1"/>
                </a:solidFill>
                <a:latin typeface="Calibri"/>
                <a:ea typeface="Calibri"/>
                <a:cs typeface="Calibri"/>
                <a:sym typeface="Calibri"/>
              </a:rPr>
              <a:t> „andere“ </a:t>
            </a:r>
            <a:r>
              <a:rPr lang="de-DE" sz="2400" b="0" i="0" u="none" strike="noStrike" cap="none" dirty="0">
                <a:solidFill>
                  <a:schemeClr val="dk1"/>
                </a:solidFill>
                <a:latin typeface="Calibri"/>
                <a:ea typeface="Calibri"/>
                <a:cs typeface="Calibri"/>
                <a:sym typeface="Calibri"/>
              </a:rPr>
              <a:t>(5</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dat</a:t>
            </a:r>
            <a:r>
              <a:rPr lang="de-DE" sz="2400" b="0" i="0" u="none" strike="noStrike" cap="none" dirty="0" smtClean="0">
                <a:solidFill>
                  <a:schemeClr val="dk1"/>
                </a:solidFill>
                <a:latin typeface="Calibri"/>
                <a:ea typeface="Calibri"/>
                <a:cs typeface="Calibri"/>
                <a:sym typeface="Calibri"/>
              </a:rPr>
              <a:t> </a:t>
            </a:r>
            <a:r>
              <a:rPr lang="de-DE" sz="2400" b="0" i="0" u="none" strike="noStrike" cap="none" dirty="0" err="1" smtClean="0">
                <a:solidFill>
                  <a:schemeClr val="dk1"/>
                </a:solidFill>
                <a:latin typeface="Calibri"/>
                <a:ea typeface="Calibri"/>
                <a:cs typeface="Calibri"/>
                <a:sym typeface="Calibri"/>
              </a:rPr>
              <a:t>betekent</a:t>
            </a:r>
            <a:r>
              <a:rPr lang="de-DE" sz="2400" b="0" i="0" u="none" strike="noStrike" cap="none" dirty="0" smtClean="0">
                <a:solidFill>
                  <a:schemeClr val="dk1"/>
                </a:solidFill>
                <a:latin typeface="Calibri"/>
                <a:ea typeface="Calibri"/>
                <a:cs typeface="Calibri"/>
                <a:sym typeface="Calibri"/>
              </a:rPr>
              <a:t>:</a:t>
            </a:r>
            <a:endParaRPr lang="de-DE" sz="2400" b="0" i="0" u="none" strike="noStrike" cap="none" dirty="0">
              <a:solidFill>
                <a:schemeClr val="dk1"/>
              </a:solidFill>
              <a:latin typeface="Calibri"/>
              <a:ea typeface="Calibri"/>
              <a:cs typeface="Calibri"/>
              <a:sym typeface="Calibri"/>
            </a:endParaRP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dirty="0" err="1" smtClean="0">
                <a:solidFill>
                  <a:schemeClr val="dk1"/>
                </a:solidFill>
                <a:latin typeface="Calibri"/>
                <a:ea typeface="Calibri"/>
                <a:cs typeface="Calibri"/>
                <a:sym typeface="Calibri"/>
              </a:rPr>
              <a:t>Geïnteresseerden</a:t>
            </a:r>
            <a:endParaRPr lang="de-DE" sz="2100" b="0" i="0" u="none" strike="noStrike" cap="none" dirty="0" smtClean="0">
              <a:solidFill>
                <a:schemeClr val="dk1"/>
              </a:solidFill>
              <a:latin typeface="Calibri"/>
              <a:ea typeface="Calibri"/>
              <a:cs typeface="Calibri"/>
              <a:sym typeface="Calibri"/>
            </a:endParaRPr>
          </a:p>
          <a:p>
            <a:pPr marL="640080" marR="0" lvl="1" indent="-284480" algn="l" rtl="0">
              <a:spcBef>
                <a:spcPts val="420"/>
              </a:spcBef>
              <a:spcAft>
                <a:spcPts val="0"/>
              </a:spcAft>
              <a:buClr>
                <a:schemeClr val="accent1"/>
              </a:buClr>
              <a:buSzPct val="79999"/>
              <a:buFont typeface="Noto Sans Symbols"/>
              <a:buChar char="●"/>
            </a:pPr>
            <a:r>
              <a:rPr lang="de-DE" dirty="0" err="1" smtClean="0">
                <a:latin typeface="Calibri"/>
                <a:ea typeface="Calibri"/>
                <a:cs typeface="Calibri"/>
                <a:sym typeface="Calibri"/>
              </a:rPr>
              <a:t>Ouders</a:t>
            </a:r>
            <a:r>
              <a:rPr lang="de-DE" dirty="0" smtClean="0">
                <a:latin typeface="Calibri"/>
                <a:ea typeface="Calibri"/>
                <a:cs typeface="Calibri"/>
                <a:sym typeface="Calibri"/>
              </a:rPr>
              <a:t> in </a:t>
            </a:r>
            <a:r>
              <a:rPr lang="de-DE" dirty="0" err="1" smtClean="0">
                <a:latin typeface="Calibri"/>
                <a:ea typeface="Calibri"/>
                <a:cs typeface="Calibri"/>
                <a:sym typeface="Calibri"/>
              </a:rPr>
              <a:t>wording</a:t>
            </a:r>
            <a:endParaRPr lang="de-DE" sz="2100" b="0" i="0" u="none" strike="noStrike" cap="none" dirty="0">
              <a:solidFill>
                <a:schemeClr val="dk1"/>
              </a:solidFill>
              <a:latin typeface="Calibri"/>
              <a:ea typeface="Calibri"/>
              <a:cs typeface="Calibri"/>
              <a:sym typeface="Calibri"/>
            </a:endParaRP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dirty="0">
                <a:solidFill>
                  <a:schemeClr val="dk1"/>
                </a:solidFill>
                <a:latin typeface="Calibri"/>
                <a:ea typeface="Calibri"/>
                <a:cs typeface="Calibri"/>
                <a:sym typeface="Calibri"/>
              </a:rPr>
              <a:t>Partner </a:t>
            </a:r>
            <a:r>
              <a:rPr lang="de-DE" sz="2100" b="0" i="0" u="none" strike="noStrike" cap="none" dirty="0" smtClean="0">
                <a:solidFill>
                  <a:schemeClr val="dk1"/>
                </a:solidFill>
                <a:latin typeface="Calibri"/>
                <a:ea typeface="Calibri"/>
                <a:cs typeface="Calibri"/>
                <a:sym typeface="Calibri"/>
              </a:rPr>
              <a:t>van </a:t>
            </a:r>
            <a:r>
              <a:rPr lang="de-DE" sz="2100" b="0" i="0" u="none" strike="noStrike" cap="none" dirty="0" err="1" smtClean="0">
                <a:solidFill>
                  <a:schemeClr val="dk1"/>
                </a:solidFill>
                <a:latin typeface="Calibri"/>
                <a:ea typeface="Calibri"/>
                <a:cs typeface="Calibri"/>
                <a:sym typeface="Calibri"/>
              </a:rPr>
              <a:t>een</a:t>
            </a:r>
            <a:r>
              <a:rPr lang="de-DE" sz="2100" b="0" i="0" u="none" strike="noStrike" cap="none" dirty="0" smtClean="0">
                <a:solidFill>
                  <a:schemeClr val="dk1"/>
                </a:solidFill>
                <a:latin typeface="Calibri"/>
                <a:ea typeface="Calibri"/>
                <a:cs typeface="Calibri"/>
                <a:sym typeface="Calibri"/>
              </a:rPr>
              <a:t> </a:t>
            </a:r>
            <a:r>
              <a:rPr lang="de-DE" sz="2100" b="0" i="0" u="none" strike="noStrike" cap="none" dirty="0" err="1" smtClean="0">
                <a:solidFill>
                  <a:schemeClr val="dk1"/>
                </a:solidFill>
                <a:latin typeface="Calibri"/>
                <a:ea typeface="Calibri"/>
                <a:cs typeface="Calibri"/>
                <a:sym typeface="Calibri"/>
              </a:rPr>
              <a:t>alleenopvoedende</a:t>
            </a:r>
            <a:r>
              <a:rPr lang="de-DE" sz="2100" b="0" i="0" u="none" strike="noStrike" cap="none" dirty="0" smtClean="0">
                <a:solidFill>
                  <a:schemeClr val="dk1"/>
                </a:solidFill>
                <a:latin typeface="Calibri"/>
                <a:ea typeface="Calibri"/>
                <a:cs typeface="Calibri"/>
                <a:sym typeface="Calibri"/>
              </a:rPr>
              <a:t> </a:t>
            </a:r>
            <a:r>
              <a:rPr lang="de-DE" sz="2100" b="0" i="0" u="none" strike="noStrike" cap="none" dirty="0" err="1" smtClean="0">
                <a:solidFill>
                  <a:schemeClr val="dk1"/>
                </a:solidFill>
                <a:latin typeface="Calibri"/>
                <a:ea typeface="Calibri"/>
                <a:cs typeface="Calibri"/>
                <a:sym typeface="Calibri"/>
              </a:rPr>
              <a:t>moeder</a:t>
            </a:r>
            <a:endParaRPr lang="de-DE" sz="2100" b="0" i="0" u="none" strike="noStrike" cap="none" dirty="0">
              <a:solidFill>
                <a:schemeClr val="dk1"/>
              </a:solidFill>
              <a:latin typeface="Calibri"/>
              <a:ea typeface="Calibri"/>
              <a:cs typeface="Calibri"/>
              <a:sym typeface="Calibri"/>
            </a:endParaRP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dirty="0" smtClean="0">
                <a:solidFill>
                  <a:schemeClr val="dk1"/>
                </a:solidFill>
                <a:latin typeface="Calibri"/>
                <a:ea typeface="Calibri"/>
                <a:cs typeface="Calibri"/>
                <a:sym typeface="Calibri"/>
              </a:rPr>
              <a:t>Meter van 3 </a:t>
            </a:r>
            <a:r>
              <a:rPr lang="de-DE" sz="2100" b="0" i="0" u="none" strike="noStrike" cap="none" dirty="0" err="1" smtClean="0">
                <a:solidFill>
                  <a:schemeClr val="dk1"/>
                </a:solidFill>
                <a:latin typeface="Calibri"/>
                <a:ea typeface="Calibri"/>
                <a:cs typeface="Calibri"/>
                <a:sym typeface="Calibri"/>
              </a:rPr>
              <a:t>kinderen</a:t>
            </a:r>
            <a:endParaRPr lang="de-DE" sz="2100" b="0" i="0" u="none" strike="noStrike" cap="none" dirty="0">
              <a:solidFill>
                <a:schemeClr val="dk1"/>
              </a:solidFill>
              <a:latin typeface="Calibri"/>
              <a:ea typeface="Calibri"/>
              <a:cs typeface="Calibri"/>
              <a:sym typeface="Calibri"/>
            </a:endParaRP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dirty="0" smtClean="0">
                <a:solidFill>
                  <a:schemeClr val="dk1"/>
                </a:solidFill>
                <a:latin typeface="Calibri"/>
                <a:ea typeface="Calibri"/>
                <a:cs typeface="Calibri"/>
                <a:sym typeface="Calibri"/>
              </a:rPr>
              <a:t>Assistent in </a:t>
            </a:r>
            <a:r>
              <a:rPr lang="de-DE" sz="2100" b="0" i="0" u="none" strike="noStrike" cap="none" dirty="0" err="1" smtClean="0">
                <a:solidFill>
                  <a:schemeClr val="dk1"/>
                </a:solidFill>
                <a:latin typeface="Calibri"/>
                <a:ea typeface="Calibri"/>
                <a:cs typeface="Calibri"/>
                <a:sym typeface="Calibri"/>
              </a:rPr>
              <a:t>een</a:t>
            </a:r>
            <a:r>
              <a:rPr lang="de-DE" sz="2100" b="0" i="0" u="none" strike="noStrike" cap="none" dirty="0" smtClean="0">
                <a:solidFill>
                  <a:schemeClr val="dk1"/>
                </a:solidFill>
                <a:latin typeface="Calibri"/>
                <a:ea typeface="Calibri"/>
                <a:cs typeface="Calibri"/>
                <a:sym typeface="Calibri"/>
              </a:rPr>
              <a:t> </a:t>
            </a:r>
            <a:r>
              <a:rPr lang="de-DE" sz="2100" b="0" i="0" u="none" strike="noStrike" cap="none" dirty="0" err="1" smtClean="0">
                <a:solidFill>
                  <a:schemeClr val="dk1"/>
                </a:solidFill>
                <a:latin typeface="Calibri"/>
                <a:ea typeface="Calibri"/>
                <a:cs typeface="Calibri"/>
                <a:sym typeface="Calibri"/>
              </a:rPr>
              <a:t>beroepsopleiding</a:t>
            </a:r>
            <a:endParaRPr lang="de-DE" sz="2100" b="0" i="0" u="none" strike="noStrike" cap="none" dirty="0">
              <a:solidFill>
                <a:schemeClr val="dk1"/>
              </a:solidFill>
              <a:latin typeface="Calibri"/>
              <a:ea typeface="Calibri"/>
              <a:cs typeface="Calibri"/>
              <a:sym typeface="Calibri"/>
            </a:endParaRP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dirty="0" err="1" smtClean="0">
                <a:solidFill>
                  <a:schemeClr val="dk1"/>
                </a:solidFill>
                <a:latin typeface="Calibri"/>
                <a:ea typeface="Calibri"/>
                <a:cs typeface="Calibri"/>
                <a:sym typeface="Calibri"/>
              </a:rPr>
              <a:t>Stiefmoeder</a:t>
            </a:r>
            <a:endParaRPr lang="de-DE" sz="2100" b="0" i="0" u="none" strike="noStrike" cap="none" dirty="0">
              <a:solidFill>
                <a:schemeClr val="dk1"/>
              </a:solidFill>
              <a:latin typeface="Calibri"/>
              <a:ea typeface="Calibri"/>
              <a:cs typeface="Calibri"/>
              <a:sym typeface="Calibri"/>
            </a:endParaRP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dirty="0" smtClean="0">
                <a:solidFill>
                  <a:schemeClr val="dk1"/>
                </a:solidFill>
                <a:latin typeface="Calibri"/>
                <a:ea typeface="Calibri"/>
                <a:cs typeface="Calibri"/>
                <a:sym typeface="Calibri"/>
              </a:rPr>
              <a:t>Eigen </a:t>
            </a:r>
            <a:r>
              <a:rPr lang="de-DE" sz="2100" b="0" i="0" u="none" strike="noStrike" cap="none" dirty="0" err="1" smtClean="0">
                <a:solidFill>
                  <a:schemeClr val="dk1"/>
                </a:solidFill>
                <a:latin typeface="Calibri"/>
                <a:ea typeface="Calibri"/>
                <a:cs typeface="Calibri"/>
                <a:sym typeface="Calibri"/>
              </a:rPr>
              <a:t>interesse</a:t>
            </a:r>
            <a:r>
              <a:rPr lang="de-DE" sz="2100" b="0" i="0" u="none" strike="noStrike" cap="none" dirty="0" smtClean="0">
                <a:solidFill>
                  <a:schemeClr val="dk1"/>
                </a:solidFill>
                <a:latin typeface="Calibri"/>
                <a:ea typeface="Calibri"/>
                <a:cs typeface="Calibri"/>
                <a:sym typeface="Calibri"/>
              </a:rPr>
              <a:t> </a:t>
            </a:r>
            <a:r>
              <a:rPr lang="de-DE" sz="2100" b="0" i="0" u="none" strike="noStrike" cap="none" dirty="0" err="1" smtClean="0">
                <a:solidFill>
                  <a:schemeClr val="dk1"/>
                </a:solidFill>
                <a:latin typeface="Calibri"/>
                <a:ea typeface="Calibri"/>
                <a:cs typeface="Calibri"/>
                <a:sym typeface="Calibri"/>
              </a:rPr>
              <a:t>voor</a:t>
            </a:r>
            <a:r>
              <a:rPr lang="de-DE" sz="2100" b="0" i="0" u="none" strike="noStrike" cap="none" dirty="0" smtClean="0">
                <a:solidFill>
                  <a:schemeClr val="dk1"/>
                </a:solidFill>
                <a:latin typeface="Calibri"/>
                <a:ea typeface="Calibri"/>
                <a:cs typeface="Calibri"/>
                <a:sym typeface="Calibri"/>
              </a:rPr>
              <a:t> </a:t>
            </a:r>
            <a:r>
              <a:rPr lang="de-DE" dirty="0" err="1" smtClean="0">
                <a:latin typeface="Calibri"/>
                <a:ea typeface="Calibri"/>
                <a:cs typeface="Calibri"/>
                <a:sym typeface="Calibri"/>
              </a:rPr>
              <a:t>het</a:t>
            </a:r>
            <a:r>
              <a:rPr lang="de-DE" sz="2100" b="0" i="0" u="none" strike="noStrike" cap="none" dirty="0" smtClean="0">
                <a:solidFill>
                  <a:schemeClr val="dk1"/>
                </a:solidFill>
                <a:latin typeface="Calibri"/>
                <a:ea typeface="Calibri"/>
                <a:cs typeface="Calibri"/>
                <a:sym typeface="Calibri"/>
              </a:rPr>
              <a:t> </a:t>
            </a:r>
            <a:r>
              <a:rPr lang="de-DE" sz="2100" b="0" i="0" u="none" strike="noStrike" cap="none" dirty="0" err="1" smtClean="0">
                <a:solidFill>
                  <a:schemeClr val="dk1"/>
                </a:solidFill>
                <a:latin typeface="Calibri"/>
                <a:ea typeface="Calibri"/>
                <a:cs typeface="Calibri"/>
                <a:sym typeface="Calibri"/>
              </a:rPr>
              <a:t>thema</a:t>
            </a:r>
            <a:endParaRPr lang="de-DE" sz="2100" b="0" i="0" u="none" strike="noStrike" cap="none" dirty="0" smtClean="0">
              <a:solidFill>
                <a:schemeClr val="dk1"/>
              </a:solidFill>
              <a:latin typeface="Calibri"/>
              <a:ea typeface="Calibri"/>
              <a:cs typeface="Calibri"/>
              <a:sym typeface="Calibri"/>
            </a:endParaRPr>
          </a:p>
          <a:p>
            <a:pPr marL="640080" marR="0" lvl="1" indent="-284480" algn="l" rtl="0">
              <a:spcBef>
                <a:spcPts val="420"/>
              </a:spcBef>
              <a:spcAft>
                <a:spcPts val="0"/>
              </a:spcAft>
              <a:buClr>
                <a:schemeClr val="accent1"/>
              </a:buClr>
              <a:buSzPct val="79999"/>
              <a:buFont typeface="Noto Sans Symbols"/>
              <a:buChar char="●"/>
            </a:pPr>
            <a:r>
              <a:rPr lang="de-DE" dirty="0" err="1" smtClean="0">
                <a:latin typeface="Calibri"/>
                <a:ea typeface="Calibri"/>
                <a:cs typeface="Calibri"/>
                <a:sym typeface="Calibri"/>
              </a:rPr>
              <a:t>Vrijwillige</a:t>
            </a:r>
            <a:r>
              <a:rPr lang="de-DE" dirty="0" smtClean="0">
                <a:latin typeface="Calibri"/>
                <a:ea typeface="Calibri"/>
                <a:cs typeface="Calibri"/>
                <a:sym typeface="Calibri"/>
              </a:rPr>
              <a:t> </a:t>
            </a:r>
            <a:r>
              <a:rPr lang="de-DE" dirty="0" err="1" smtClean="0">
                <a:latin typeface="Calibri"/>
                <a:ea typeface="Calibri"/>
                <a:cs typeface="Calibri"/>
                <a:sym typeface="Calibri"/>
              </a:rPr>
              <a:t>kinderverzorgster</a:t>
            </a:r>
            <a:endParaRPr lang="de-DE" dirty="0" smtClean="0">
              <a:latin typeface="Calibri"/>
              <a:ea typeface="Calibri"/>
              <a:cs typeface="Calibri"/>
              <a:sym typeface="Calibri"/>
            </a:endParaRPr>
          </a:p>
          <a:p>
            <a:pPr marL="640080" marR="0" lvl="1" indent="-284480" algn="l" rtl="0">
              <a:spcBef>
                <a:spcPts val="420"/>
              </a:spcBef>
              <a:spcAft>
                <a:spcPts val="0"/>
              </a:spcAft>
              <a:buClr>
                <a:schemeClr val="accent1"/>
              </a:buClr>
              <a:buSzPct val="79999"/>
              <a:buFont typeface="Noto Sans Symbols"/>
              <a:buChar char="●"/>
            </a:pPr>
            <a:r>
              <a:rPr lang="de-DE" sz="2100" b="0" i="0" u="none" strike="noStrike" cap="none" dirty="0" smtClean="0">
                <a:solidFill>
                  <a:schemeClr val="dk1"/>
                </a:solidFill>
                <a:latin typeface="Calibri"/>
                <a:ea typeface="Calibri"/>
                <a:cs typeface="Calibri"/>
                <a:sym typeface="Calibri"/>
              </a:rPr>
              <a:t>…….</a:t>
            </a:r>
            <a:r>
              <a:rPr lang="de-DE" sz="2100" b="0" i="0" u="none" strike="noStrike" cap="none" dirty="0">
                <a:solidFill>
                  <a:schemeClr val="dk1"/>
                </a:solidFill>
                <a:latin typeface="Calibri"/>
                <a:ea typeface="Calibri"/>
                <a:cs typeface="Calibri"/>
                <a:sym typeface="Calibri"/>
              </a:rPr>
              <a:t>	</a:t>
            </a:r>
            <a:r>
              <a:rPr lang="de-DE" sz="2100" b="0" i="0" u="none" strike="noStrike" cap="none" dirty="0">
                <a:solidFill>
                  <a:schemeClr val="dk1"/>
                </a:solidFill>
                <a:latin typeface="Libre Baskerville"/>
                <a:ea typeface="Libre Baskerville"/>
                <a:cs typeface="Libre Baskerville"/>
                <a:sym typeface="Libre Baskerville"/>
              </a:rPr>
              <a:t>	</a:t>
            </a:r>
          </a:p>
          <a:p>
            <a:pPr marL="640080" marR="0" lvl="1" indent="-284480" algn="l" rtl="0">
              <a:spcBef>
                <a:spcPts val="420"/>
              </a:spcBef>
              <a:buClr>
                <a:schemeClr val="accent1"/>
              </a:buClr>
              <a:buSzPct val="79999"/>
              <a:buFont typeface="Noto Sans Symbols"/>
              <a:buNone/>
            </a:pPr>
            <a:endParaRPr sz="2100" b="0" i="0" u="none" strike="noStrike" cap="none" dirty="0">
              <a:solidFill>
                <a:schemeClr val="dk1"/>
              </a:solidFill>
              <a:latin typeface="Libre Baskerville"/>
              <a:ea typeface="Libre Baskerville"/>
              <a:cs typeface="Libre Baskerville"/>
              <a:sym typeface="Libre Baskerville"/>
            </a:endParaRPr>
          </a:p>
        </p:txBody>
      </p:sp>
      <p:sp>
        <p:nvSpPr>
          <p:cNvPr id="170" name="Shape 170"/>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i="0" u="none" strike="noStrike" cap="none">
                <a:solidFill>
                  <a:srgbClr val="FFFFFF"/>
                </a:solidFill>
                <a:latin typeface="Calibri"/>
                <a:ea typeface="Calibri"/>
                <a:cs typeface="Calibri"/>
                <a:sym typeface="Calibri"/>
              </a:rPr>
              <a:t>4</a:t>
            </a:fld>
            <a:endParaRPr lang="de-DE" sz="1400" b="1" i="0" u="none" strike="noStrike" cap="none">
              <a:solidFill>
                <a:srgbClr val="FFFFFF"/>
              </a:solidFill>
              <a:latin typeface="Calibri"/>
              <a:ea typeface="Calibri"/>
              <a:cs typeface="Calibri"/>
              <a:sym typeface="Calibri"/>
            </a:endParaRPr>
          </a:p>
        </p:txBody>
      </p:sp>
      <p:pic>
        <p:nvPicPr>
          <p:cNvPr id="171" name="Shape 171"/>
          <p:cNvPicPr preferRelativeResize="0"/>
          <p:nvPr/>
        </p:nvPicPr>
        <p:blipFill rotWithShape="1">
          <a:blip r:embed="rId3">
            <a:alphaModFix/>
          </a:blip>
          <a:srcRect/>
          <a:stretch/>
        </p:blipFill>
        <p:spPr>
          <a:xfrm>
            <a:off x="3059832" y="6199071"/>
            <a:ext cx="2088232" cy="6266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Shape 176"/>
          <p:cNvPicPr preferRelativeResize="0"/>
          <p:nvPr/>
        </p:nvPicPr>
        <p:blipFill rotWithShape="1">
          <a:blip r:embed="rId3">
            <a:alphaModFix/>
          </a:blip>
          <a:srcRect/>
          <a:stretch/>
        </p:blipFill>
        <p:spPr>
          <a:xfrm>
            <a:off x="852984" y="-27383"/>
            <a:ext cx="6671343" cy="6393822"/>
          </a:xfrm>
          <a:prstGeom prst="rect">
            <a:avLst/>
          </a:prstGeom>
          <a:noFill/>
          <a:ln>
            <a:noFill/>
          </a:ln>
        </p:spPr>
      </p:pic>
      <p:sp>
        <p:nvSpPr>
          <p:cNvPr id="177" name="Shape 177"/>
          <p:cNvSpPr txBox="1">
            <a:spLocks noGrp="1"/>
          </p:cNvSpPr>
          <p:nvPr>
            <p:ph type="title"/>
          </p:nvPr>
        </p:nvSpPr>
        <p:spPr>
          <a:xfrm>
            <a:off x="539552" y="692695"/>
            <a:ext cx="7467600"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000" b="0" i="0" u="none" strike="noStrike" cap="small" dirty="0" err="1" smtClean="0">
                <a:solidFill>
                  <a:schemeClr val="dk2"/>
                </a:solidFill>
                <a:latin typeface="Calibri"/>
                <a:ea typeface="Calibri"/>
                <a:cs typeface="Calibri"/>
                <a:sym typeface="Calibri"/>
              </a:rPr>
              <a:t>Leeftijd</a:t>
            </a:r>
            <a:r>
              <a:rPr lang="de-DE" sz="3000" b="0" i="0" u="none" strike="noStrike" cap="small" dirty="0" smtClean="0">
                <a:solidFill>
                  <a:schemeClr val="dk2"/>
                </a:solidFill>
                <a:latin typeface="Calibri"/>
                <a:ea typeface="Calibri"/>
                <a:cs typeface="Calibri"/>
                <a:sym typeface="Calibri"/>
              </a:rPr>
              <a:t> van de </a:t>
            </a:r>
            <a:r>
              <a:rPr lang="de-DE" sz="3000" b="0" i="0" u="none" strike="noStrike" cap="small" dirty="0" err="1" smtClean="0">
                <a:solidFill>
                  <a:schemeClr val="dk2"/>
                </a:solidFill>
                <a:latin typeface="Calibri"/>
                <a:ea typeface="Calibri"/>
                <a:cs typeface="Calibri"/>
                <a:sym typeface="Calibri"/>
              </a:rPr>
              <a:t>kinderen</a:t>
            </a:r>
            <a:endParaRPr lang="de-DE" sz="3000" b="0" i="0" u="none" strike="noStrike" cap="small" dirty="0">
              <a:solidFill>
                <a:schemeClr val="dk2"/>
              </a:solidFill>
              <a:latin typeface="Calibri"/>
              <a:ea typeface="Calibri"/>
              <a:cs typeface="Calibri"/>
              <a:sym typeface="Calibri"/>
            </a:endParaRPr>
          </a:p>
        </p:txBody>
      </p:sp>
      <p:sp>
        <p:nvSpPr>
          <p:cNvPr id="178" name="Shape 178"/>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i="0" u="none" strike="noStrike" cap="none">
                <a:solidFill>
                  <a:srgbClr val="FFFFFF"/>
                </a:solidFill>
                <a:latin typeface="Calibri"/>
                <a:ea typeface="Calibri"/>
                <a:cs typeface="Calibri"/>
                <a:sym typeface="Calibri"/>
              </a:rPr>
              <a:t>5</a:t>
            </a:fld>
            <a:endParaRPr lang="de-DE" sz="1400" b="1" i="0" u="none" strike="noStrike" cap="none">
              <a:solidFill>
                <a:srgbClr val="FFFFFF"/>
              </a:solidFill>
              <a:latin typeface="Calibri"/>
              <a:ea typeface="Calibri"/>
              <a:cs typeface="Calibri"/>
              <a:sym typeface="Calibri"/>
            </a:endParaRPr>
          </a:p>
        </p:txBody>
      </p:sp>
      <p:pic>
        <p:nvPicPr>
          <p:cNvPr id="179" name="Shape 179"/>
          <p:cNvPicPr preferRelativeResize="0"/>
          <p:nvPr/>
        </p:nvPicPr>
        <p:blipFill rotWithShape="1">
          <a:blip r:embed="rId4">
            <a:alphaModFix/>
          </a:blip>
          <a:srcRect/>
          <a:stretch/>
        </p:blipFill>
        <p:spPr>
          <a:xfrm>
            <a:off x="3779912" y="6427687"/>
            <a:ext cx="1440160" cy="432172"/>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Shape 184"/>
          <p:cNvPicPr preferRelativeResize="0"/>
          <p:nvPr/>
        </p:nvPicPr>
        <p:blipFill rotWithShape="1">
          <a:blip r:embed="rId3">
            <a:alphaModFix/>
          </a:blip>
          <a:srcRect/>
          <a:stretch/>
        </p:blipFill>
        <p:spPr>
          <a:xfrm>
            <a:off x="165058" y="980728"/>
            <a:ext cx="7935333" cy="5624334"/>
          </a:xfrm>
          <a:prstGeom prst="rect">
            <a:avLst/>
          </a:prstGeom>
          <a:noFill/>
          <a:ln>
            <a:noFill/>
          </a:ln>
        </p:spPr>
      </p:pic>
      <p:sp>
        <p:nvSpPr>
          <p:cNvPr id="185" name="Shape 185"/>
          <p:cNvSpPr txBox="1">
            <a:spLocks noGrp="1"/>
          </p:cNvSpPr>
          <p:nvPr>
            <p:ph type="title"/>
          </p:nvPr>
        </p:nvSpPr>
        <p:spPr>
          <a:xfrm>
            <a:off x="2915816" y="332656"/>
            <a:ext cx="3611984"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communicatiemiddelen</a:t>
            </a:r>
            <a:endParaRPr lang="de-DE" sz="3000" b="0" i="0" u="none" strike="noStrike" cap="small" dirty="0">
              <a:solidFill>
                <a:schemeClr val="dk2"/>
              </a:solidFill>
              <a:latin typeface="Calibri"/>
              <a:ea typeface="Calibri"/>
              <a:cs typeface="Calibri"/>
              <a:sym typeface="Calibri"/>
            </a:endParaRPr>
          </a:p>
        </p:txBody>
      </p:sp>
      <p:sp>
        <p:nvSpPr>
          <p:cNvPr id="186" name="Shape 186"/>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i="0" u="none" strike="noStrike" cap="none">
                <a:solidFill>
                  <a:srgbClr val="FFFFFF"/>
                </a:solidFill>
                <a:latin typeface="Calibri"/>
                <a:ea typeface="Calibri"/>
                <a:cs typeface="Calibri"/>
                <a:sym typeface="Calibri"/>
              </a:rPr>
              <a:t>6</a:t>
            </a:fld>
            <a:endParaRPr lang="de-DE" sz="1400" b="1" i="0" u="none" strike="noStrike" cap="none">
              <a:solidFill>
                <a:srgbClr val="FFFFFF"/>
              </a:solidFill>
              <a:latin typeface="Calibri"/>
              <a:ea typeface="Calibri"/>
              <a:cs typeface="Calibri"/>
              <a:sym typeface="Calibri"/>
            </a:endParaRPr>
          </a:p>
        </p:txBody>
      </p:sp>
      <p:pic>
        <p:nvPicPr>
          <p:cNvPr id="187" name="Shape 187"/>
          <p:cNvPicPr preferRelativeResize="0"/>
          <p:nvPr/>
        </p:nvPicPr>
        <p:blipFill rotWithShape="1">
          <a:blip r:embed="rId4">
            <a:alphaModFix/>
          </a:blip>
          <a:srcRect/>
          <a:stretch/>
        </p:blipFill>
        <p:spPr>
          <a:xfrm>
            <a:off x="3563887" y="6393546"/>
            <a:ext cx="1440160" cy="432172"/>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1358900" y="292146"/>
            <a:ext cx="6616699"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000" b="0" i="0" u="none" strike="noStrike" cap="small" dirty="0" err="1" smtClean="0">
                <a:solidFill>
                  <a:schemeClr val="dk2"/>
                </a:solidFill>
                <a:latin typeface="Calibri"/>
                <a:ea typeface="Calibri"/>
                <a:cs typeface="Calibri"/>
                <a:sym typeface="Calibri"/>
              </a:rPr>
              <a:t>Communicatiemiddel</a:t>
            </a:r>
            <a:r>
              <a:rPr lang="de-DE" sz="3000" b="0" i="0" u="none" strike="noStrike" cap="small" dirty="0" smtClean="0">
                <a:solidFill>
                  <a:schemeClr val="dk2"/>
                </a:solidFill>
                <a:latin typeface="Calibri"/>
                <a:ea typeface="Calibri"/>
                <a:cs typeface="Calibri"/>
                <a:sym typeface="Calibri"/>
              </a:rPr>
              <a:t> van </a:t>
            </a:r>
            <a:r>
              <a:rPr lang="de-DE" sz="3000" b="0" i="0" u="none" strike="noStrike" cap="small" dirty="0" err="1" smtClean="0">
                <a:solidFill>
                  <a:schemeClr val="dk2"/>
                </a:solidFill>
                <a:latin typeface="Calibri"/>
                <a:ea typeface="Calibri"/>
                <a:cs typeface="Calibri"/>
                <a:sym typeface="Calibri"/>
              </a:rPr>
              <a:t>het</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kind</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smtClean="0">
                <a:solidFill>
                  <a:schemeClr val="dk2"/>
                </a:solidFill>
                <a:latin typeface="Calibri"/>
                <a:ea typeface="Calibri"/>
                <a:cs typeface="Calibri"/>
                <a:sym typeface="Calibri"/>
              </a:rPr>
              <a:t>per </a:t>
            </a:r>
            <a:r>
              <a:rPr lang="de-DE" sz="3000" b="0" i="0" u="none" strike="noStrike" cap="small" dirty="0" err="1" smtClean="0">
                <a:solidFill>
                  <a:schemeClr val="dk2"/>
                </a:solidFill>
                <a:latin typeface="Calibri"/>
                <a:ea typeface="Calibri"/>
                <a:cs typeface="Calibri"/>
                <a:sym typeface="Calibri"/>
              </a:rPr>
              <a:t>land</a:t>
            </a:r>
            <a:endParaRPr lang="de-DE" sz="3000" b="0" i="0" u="none" strike="noStrike" cap="small" dirty="0">
              <a:solidFill>
                <a:schemeClr val="dk2"/>
              </a:solidFill>
              <a:latin typeface="Calibri"/>
              <a:ea typeface="Calibri"/>
              <a:cs typeface="Calibri"/>
              <a:sym typeface="Calibri"/>
            </a:endParaRPr>
          </a:p>
        </p:txBody>
      </p:sp>
      <p:sp>
        <p:nvSpPr>
          <p:cNvPr id="193" name="Shape 193"/>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i="0" u="none" strike="noStrike" cap="none">
                <a:solidFill>
                  <a:srgbClr val="FFFFFF"/>
                </a:solidFill>
                <a:latin typeface="Calibri"/>
                <a:ea typeface="Calibri"/>
                <a:cs typeface="Calibri"/>
                <a:sym typeface="Calibri"/>
              </a:rPr>
              <a:t>7</a:t>
            </a:fld>
            <a:endParaRPr lang="de-DE" sz="1400" b="1" i="0" u="none" strike="noStrike" cap="none">
              <a:solidFill>
                <a:srgbClr val="FFFFFF"/>
              </a:solidFill>
              <a:latin typeface="Calibri"/>
              <a:ea typeface="Calibri"/>
              <a:cs typeface="Calibri"/>
              <a:sym typeface="Calibri"/>
            </a:endParaRPr>
          </a:p>
        </p:txBody>
      </p:sp>
      <p:pic>
        <p:nvPicPr>
          <p:cNvPr id="194" name="Shape 194"/>
          <p:cNvPicPr preferRelativeResize="0"/>
          <p:nvPr/>
        </p:nvPicPr>
        <p:blipFill rotWithShape="1">
          <a:blip r:embed="rId3">
            <a:alphaModFix/>
          </a:blip>
          <a:srcRect/>
          <a:stretch/>
        </p:blipFill>
        <p:spPr>
          <a:xfrm>
            <a:off x="149943" y="844251"/>
            <a:ext cx="7950448" cy="5753100"/>
          </a:xfrm>
          <a:prstGeom prst="rect">
            <a:avLst/>
          </a:prstGeom>
          <a:noFill/>
          <a:ln>
            <a:noFill/>
          </a:ln>
        </p:spPr>
      </p:pic>
      <p:sp>
        <p:nvSpPr>
          <p:cNvPr id="195" name="Shape 195"/>
          <p:cNvSpPr txBox="1"/>
          <p:nvPr/>
        </p:nvSpPr>
        <p:spPr>
          <a:xfrm>
            <a:off x="6228183" y="4241800"/>
            <a:ext cx="2268117" cy="126388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de-DE" sz="1800" b="0" i="0" u="none" strike="noStrike" cap="none" dirty="0" smtClean="0">
                <a:solidFill>
                  <a:schemeClr val="dk1"/>
                </a:solidFill>
                <a:latin typeface="Calibri" panose="020F0502020204030204" pitchFamily="34" charset="0"/>
                <a:ea typeface="Libre Baskerville"/>
                <a:cs typeface="Libre Baskerville"/>
                <a:sym typeface="Libre Baskerville"/>
              </a:rPr>
              <a:t>Andere :</a:t>
            </a:r>
          </a:p>
          <a:p>
            <a:pPr marL="0" marR="0" lvl="0" indent="0" algn="l" rtl="0">
              <a:spcBef>
                <a:spcPts val="0"/>
              </a:spcBef>
              <a:buSzPct val="25000"/>
              <a:buNone/>
            </a:pPr>
            <a:r>
              <a:rPr lang="de-DE" sz="1800" b="0" i="0" u="none" strike="noStrike" cap="none" dirty="0" smtClean="0">
                <a:solidFill>
                  <a:schemeClr val="dk1"/>
                </a:solidFill>
                <a:latin typeface="Libre Baskerville"/>
                <a:ea typeface="Libre Baskerville"/>
                <a:cs typeface="Libre Baskerville"/>
                <a:sym typeface="Libre Baskerville"/>
              </a:rPr>
              <a:t>-</a:t>
            </a:r>
            <a:r>
              <a:rPr lang="de-DE" sz="1800" b="1" i="0" u="none" strike="noStrike" cap="none" dirty="0" smtClean="0">
                <a:solidFill>
                  <a:schemeClr val="dk1"/>
                </a:solidFill>
                <a:latin typeface="Libre Baskerville"/>
                <a:ea typeface="Libre Baskerville"/>
                <a:cs typeface="Libre Baskerville"/>
                <a:sym typeface="Libre Baskerville"/>
              </a:rPr>
              <a:t> </a:t>
            </a:r>
            <a:r>
              <a:rPr lang="de-DE" sz="1800" dirty="0" err="1">
                <a:solidFill>
                  <a:schemeClr val="dk1"/>
                </a:solidFill>
                <a:latin typeface="Calibri"/>
                <a:ea typeface="Libre Baskerville"/>
                <a:cs typeface="Libre Baskerville"/>
                <a:sym typeface="Calibri"/>
              </a:rPr>
              <a:t>c</a:t>
            </a:r>
            <a:r>
              <a:rPr lang="de-DE" sz="1800" b="0" i="0" u="none" strike="noStrike" cap="none" dirty="0" err="1" smtClean="0">
                <a:solidFill>
                  <a:schemeClr val="dk1"/>
                </a:solidFill>
                <a:latin typeface="Calibri"/>
                <a:ea typeface="Calibri"/>
                <a:cs typeface="Calibri"/>
                <a:sym typeface="Calibri"/>
              </a:rPr>
              <a:t>amera</a:t>
            </a:r>
            <a:endParaRPr lang="de-DE" sz="18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de-DE" sz="1800" dirty="0">
                <a:solidFill>
                  <a:schemeClr val="dk1"/>
                </a:solidFill>
                <a:latin typeface="Calibri"/>
                <a:ea typeface="Calibri"/>
                <a:cs typeface="Calibri"/>
                <a:sym typeface="Calibri"/>
              </a:rPr>
              <a:t>- TV</a:t>
            </a:r>
          </a:p>
          <a:p>
            <a:pPr marL="0" marR="0" lvl="0" indent="0" algn="l" rtl="0">
              <a:spcBef>
                <a:spcPts val="0"/>
              </a:spcBef>
              <a:buSzPct val="25000"/>
              <a:buNone/>
            </a:pPr>
            <a:r>
              <a:rPr lang="de-DE" sz="1800" dirty="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Gebruikt</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geen</a:t>
            </a:r>
            <a:r>
              <a:rPr lang="de-DE" sz="1800" dirty="0" smtClean="0">
                <a:solidFill>
                  <a:schemeClr val="dk1"/>
                </a:solidFill>
                <a:latin typeface="Calibri"/>
                <a:ea typeface="Calibri"/>
                <a:cs typeface="Calibri"/>
                <a:sym typeface="Calibri"/>
              </a:rPr>
              <a:t>  </a:t>
            </a:r>
            <a:r>
              <a:rPr lang="de-DE" sz="1800" dirty="0" err="1" smtClean="0">
                <a:solidFill>
                  <a:schemeClr val="dk1"/>
                </a:solidFill>
                <a:latin typeface="Calibri"/>
                <a:ea typeface="Calibri"/>
                <a:cs typeface="Calibri"/>
                <a:sym typeface="Calibri"/>
              </a:rPr>
              <a:t>communicatiemiddel</a:t>
            </a:r>
            <a:endParaRPr lang="de-DE" sz="1800" dirty="0">
              <a:solidFill>
                <a:schemeClr val="dk1"/>
              </a:solidFill>
              <a:latin typeface="Calibri"/>
              <a:ea typeface="Calibri"/>
              <a:cs typeface="Calibri"/>
              <a:sym typeface="Calibri"/>
            </a:endParaRPr>
          </a:p>
        </p:txBody>
      </p:sp>
      <p:pic>
        <p:nvPicPr>
          <p:cNvPr id="196" name="Shape 196"/>
          <p:cNvPicPr preferRelativeResize="0"/>
          <p:nvPr/>
        </p:nvPicPr>
        <p:blipFill rotWithShape="1">
          <a:blip r:embed="rId4">
            <a:alphaModFix/>
          </a:blip>
          <a:srcRect/>
          <a:stretch/>
        </p:blipFill>
        <p:spPr>
          <a:xfrm>
            <a:off x="3563887" y="6393546"/>
            <a:ext cx="1440160" cy="432172"/>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rotWithShape="1">
          <a:blip r:embed="rId3">
            <a:alphaModFix/>
          </a:blip>
          <a:srcRect/>
          <a:stretch/>
        </p:blipFill>
        <p:spPr>
          <a:xfrm>
            <a:off x="1043608" y="754535"/>
            <a:ext cx="5832648" cy="5667270"/>
          </a:xfrm>
          <a:prstGeom prst="rect">
            <a:avLst/>
          </a:prstGeom>
          <a:noFill/>
          <a:ln>
            <a:noFill/>
          </a:ln>
        </p:spPr>
      </p:pic>
      <p:sp>
        <p:nvSpPr>
          <p:cNvPr id="202" name="Shape 202"/>
          <p:cNvSpPr txBox="1">
            <a:spLocks noGrp="1"/>
          </p:cNvSpPr>
          <p:nvPr>
            <p:ph type="title"/>
          </p:nvPr>
        </p:nvSpPr>
        <p:spPr>
          <a:xfrm>
            <a:off x="539552" y="150243"/>
            <a:ext cx="7704855"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sz="3000" b="0" i="0" u="none" strike="noStrike" cap="small" dirty="0" err="1" smtClean="0">
                <a:solidFill>
                  <a:schemeClr val="dk2"/>
                </a:solidFill>
                <a:latin typeface="Calibri"/>
                <a:ea typeface="Calibri"/>
                <a:cs typeface="Calibri"/>
                <a:sym typeface="Calibri"/>
              </a:rPr>
              <a:t>Ik</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ben</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vertrouwd</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met</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het</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thema</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Gegevensbescherming</a:t>
            </a:r>
            <a:endParaRPr lang="de-DE" sz="3000" b="0" i="0" u="none" strike="noStrike" cap="small" dirty="0">
              <a:solidFill>
                <a:schemeClr val="dk2"/>
              </a:solidFill>
              <a:latin typeface="Calibri"/>
              <a:ea typeface="Calibri"/>
              <a:cs typeface="Calibri"/>
              <a:sym typeface="Calibri"/>
            </a:endParaRPr>
          </a:p>
        </p:txBody>
      </p:sp>
      <p:sp>
        <p:nvSpPr>
          <p:cNvPr id="203" name="Shape 203"/>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8</a:t>
            </a:fld>
            <a:endParaRPr lang="de-DE" sz="1400" b="1">
              <a:solidFill>
                <a:srgbClr val="FFFFFF"/>
              </a:solidFill>
              <a:latin typeface="Calibri"/>
              <a:ea typeface="Calibri"/>
              <a:cs typeface="Calibri"/>
              <a:sym typeface="Calibri"/>
            </a:endParaRPr>
          </a:p>
        </p:txBody>
      </p:sp>
      <p:pic>
        <p:nvPicPr>
          <p:cNvPr id="204" name="Shape 204"/>
          <p:cNvPicPr preferRelativeResize="0"/>
          <p:nvPr/>
        </p:nvPicPr>
        <p:blipFill rotWithShape="1">
          <a:blip r:embed="rId4">
            <a:alphaModFix/>
          </a:blip>
          <a:srcRect/>
          <a:stretch/>
        </p:blipFill>
        <p:spPr>
          <a:xfrm>
            <a:off x="3563887" y="6393546"/>
            <a:ext cx="1440160" cy="432172"/>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p:cNvPicPr preferRelativeResize="0"/>
          <p:nvPr/>
        </p:nvPicPr>
        <p:blipFill rotWithShape="1">
          <a:blip r:embed="rId3">
            <a:alphaModFix/>
          </a:blip>
          <a:srcRect/>
          <a:stretch/>
        </p:blipFill>
        <p:spPr>
          <a:xfrm>
            <a:off x="1043608" y="782556"/>
            <a:ext cx="6408712" cy="5691730"/>
          </a:xfrm>
          <a:prstGeom prst="rect">
            <a:avLst/>
          </a:prstGeom>
          <a:noFill/>
          <a:ln>
            <a:noFill/>
          </a:ln>
        </p:spPr>
      </p:pic>
      <p:sp>
        <p:nvSpPr>
          <p:cNvPr id="210" name="Shape 210"/>
          <p:cNvSpPr txBox="1">
            <a:spLocks noGrp="1"/>
          </p:cNvSpPr>
          <p:nvPr>
            <p:ph type="title"/>
          </p:nvPr>
        </p:nvSpPr>
        <p:spPr>
          <a:xfrm>
            <a:off x="0" y="215295"/>
            <a:ext cx="9051775" cy="567261"/>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Calibri"/>
              <a:buNone/>
            </a:pPr>
            <a:r>
              <a:rPr lang="de-DE" dirty="0" err="1" smtClean="0">
                <a:latin typeface="Calibri"/>
                <a:ea typeface="Calibri"/>
                <a:cs typeface="Calibri"/>
                <a:sym typeface="Calibri"/>
              </a:rPr>
              <a:t>Het</a:t>
            </a:r>
            <a:r>
              <a:rPr lang="de-DE" dirty="0" smtClean="0">
                <a:latin typeface="Calibri"/>
                <a:ea typeface="Calibri"/>
                <a:cs typeface="Calibri"/>
                <a:sym typeface="Calibri"/>
              </a:rPr>
              <a:t> </a:t>
            </a:r>
            <a:r>
              <a:rPr lang="de-DE" dirty="0" err="1" smtClean="0">
                <a:latin typeface="Calibri"/>
                <a:ea typeface="Calibri"/>
                <a:cs typeface="Calibri"/>
                <a:sym typeface="Calibri"/>
              </a:rPr>
              <a:t>begrip</a:t>
            </a:r>
            <a:r>
              <a:rPr lang="de-DE" dirty="0" smtClean="0">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Gegevensbescherming</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is</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algemeen</a:t>
            </a:r>
            <a:r>
              <a:rPr lang="de-DE" sz="3000" b="0" i="0" u="none" strike="noStrike" cap="small" dirty="0" smtClean="0">
                <a:solidFill>
                  <a:schemeClr val="dk2"/>
                </a:solidFill>
                <a:latin typeface="Calibri"/>
                <a:ea typeface="Calibri"/>
                <a:cs typeface="Calibri"/>
                <a:sym typeface="Calibri"/>
              </a:rPr>
              <a:t> </a:t>
            </a:r>
            <a:r>
              <a:rPr lang="de-DE" sz="3000" b="0" i="0" u="none" strike="noStrike" cap="small" dirty="0" err="1" smtClean="0">
                <a:solidFill>
                  <a:schemeClr val="dk2"/>
                </a:solidFill>
                <a:latin typeface="Calibri"/>
                <a:ea typeface="Calibri"/>
                <a:cs typeface="Calibri"/>
                <a:sym typeface="Calibri"/>
              </a:rPr>
              <a:t>bekend</a:t>
            </a:r>
            <a:endParaRPr lang="de-DE" sz="3000" b="0" i="0" u="none" strike="noStrike" cap="small" dirty="0">
              <a:solidFill>
                <a:schemeClr val="dk2"/>
              </a:solidFill>
              <a:latin typeface="Calibri"/>
              <a:ea typeface="Calibri"/>
              <a:cs typeface="Calibri"/>
              <a:sym typeface="Calibri"/>
            </a:endParaRPr>
          </a:p>
        </p:txBody>
      </p:sp>
      <p:sp>
        <p:nvSpPr>
          <p:cNvPr id="211" name="Shape 211"/>
          <p:cNvSpPr txBox="1">
            <a:spLocks noGrp="1"/>
          </p:cNvSpPr>
          <p:nvPr>
            <p:ph type="sldNum" idx="12"/>
          </p:nvPr>
        </p:nvSpPr>
        <p:spPr>
          <a:xfrm>
            <a:off x="8129015" y="5734050"/>
            <a:ext cx="609599" cy="521208"/>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de-DE" sz="1400" b="1">
                <a:solidFill>
                  <a:srgbClr val="FFFFFF"/>
                </a:solidFill>
                <a:latin typeface="Calibri"/>
                <a:ea typeface="Calibri"/>
                <a:cs typeface="Calibri"/>
                <a:sym typeface="Calibri"/>
              </a:rPr>
              <a:t>9</a:t>
            </a:fld>
            <a:endParaRPr lang="de-DE" sz="1400" b="1">
              <a:solidFill>
                <a:srgbClr val="FFFFFF"/>
              </a:solidFill>
              <a:latin typeface="Calibri"/>
              <a:ea typeface="Calibri"/>
              <a:cs typeface="Calibri"/>
              <a:sym typeface="Calibri"/>
            </a:endParaRPr>
          </a:p>
        </p:txBody>
      </p:sp>
      <p:pic>
        <p:nvPicPr>
          <p:cNvPr id="212" name="Shape 212"/>
          <p:cNvPicPr preferRelativeResize="0"/>
          <p:nvPr/>
        </p:nvPicPr>
        <p:blipFill rotWithShape="1">
          <a:blip r:embed="rId4">
            <a:alphaModFix/>
          </a:blip>
          <a:srcRect/>
          <a:stretch/>
        </p:blipFill>
        <p:spPr>
          <a:xfrm>
            <a:off x="3563887" y="6393546"/>
            <a:ext cx="1440160" cy="43217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Nereus">
  <a:themeElements>
    <a:clrScheme name="Stroh">
      <a:dk1>
        <a:srgbClr val="000000"/>
      </a:dk1>
      <a:lt1>
        <a:srgbClr val="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1083</Words>
  <Application>Microsoft Office PowerPoint</Application>
  <PresentationFormat>Diavoorstelling (4:3)</PresentationFormat>
  <Paragraphs>202</Paragraphs>
  <Slides>33</Slides>
  <Notes>33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33</vt:i4>
      </vt:variant>
    </vt:vector>
  </HeadingPairs>
  <TitlesOfParts>
    <vt:vector size="38" baseType="lpstr">
      <vt:lpstr>Arial</vt:lpstr>
      <vt:lpstr>Libre Baskerville</vt:lpstr>
      <vt:lpstr>Noto Sans Symbols</vt:lpstr>
      <vt:lpstr>Calibri</vt:lpstr>
      <vt:lpstr>Nereus</vt:lpstr>
      <vt:lpstr>RESULTATEN VAN DE BEHOEFTENANALYSE  Evaluatie door Joachim Maack</vt:lpstr>
      <vt:lpstr>steekproef</vt:lpstr>
      <vt:lpstr>EVALUATIE</vt:lpstr>
      <vt:lpstr>Wie heeft de enquête ingevuld?</vt:lpstr>
      <vt:lpstr>Leeftijd van de kinderen</vt:lpstr>
      <vt:lpstr> communicatiemiddelen</vt:lpstr>
      <vt:lpstr>Communicatiemiddel van het kind per land</vt:lpstr>
      <vt:lpstr>Ik ben vertrouwd met het thema Gegevensbescherming</vt:lpstr>
      <vt:lpstr>Het begrip ‚Gegevensbescherming‘ is algemeen bekend</vt:lpstr>
      <vt:lpstr>Privacyverklaring?</vt:lpstr>
      <vt:lpstr>Persoonlijke gegevens beveiligd?</vt:lpstr>
      <vt:lpstr>Welke bedenkingen hebben de ondervraagden over de bescherming van persoonlijke gegevens ?</vt:lpstr>
      <vt:lpstr>Vergelijking per land van de soort zorgen die respondenten hebben over de bescherming van hun persoonlijke gegevens?</vt:lpstr>
      <vt:lpstr>PowerPoint-presentatie</vt:lpstr>
      <vt:lpstr>Waarvoor gebruiken bedrijven op het internet mijn persoonlijke gegevens en die van mijn kind ?</vt:lpstr>
      <vt:lpstr>Wat kunnen andere Privaatpersonen met mijn persoonlijke gegevens en met die van mijn kind doen en wat niet?</vt:lpstr>
      <vt:lpstr>Hoe kunnen ondernemingen de bescherming waarborgen van mijn persoonlijke gegevens en die van mijn kind op het internet?</vt:lpstr>
      <vt:lpstr>aan welke landen kunnen ondernemingen mijn persoonlijke gegevens en die van mijn kind doorgeven?</vt:lpstr>
      <vt:lpstr>Welke gegevens mogen noch ik noch mijn kind  prijsgeven op het internet?</vt:lpstr>
      <vt:lpstr>Wie kan mijn persoonlijke gegevens en die van mijn kind inkijken?</vt:lpstr>
      <vt:lpstr>Hoe kan ik persoonlijke gegevens van het internet verwijderen?</vt:lpstr>
      <vt:lpstr>Hoe kan ik de veiligheid van een paswoord beoordelen?</vt:lpstr>
      <vt:lpstr>Hoe ga ik veilig met paswoorden om? </vt:lpstr>
      <vt:lpstr>Hoe kan ik de veiligheidsinstellingen bij sociale netwerken wijzigen ? (bv. bij Facebook).</vt:lpstr>
      <vt:lpstr>Hoe kan ik de veiligheidsinstellingen bij mijn webbrowser wijzigen? (bv. bij Internet explorer).</vt:lpstr>
      <vt:lpstr>Welke informatie geven de apps op mijn smartphone of tablet door op het internet?</vt:lpstr>
      <vt:lpstr>Voor welke doeleinden worden persoonlijke gegevens door de apps op mijn smartphone of tablet doorgegeven op het internet?</vt:lpstr>
      <vt:lpstr>Welke rechten heb ik zelf in verband met mijn persoonlijke gegevens op het internet?</vt:lpstr>
      <vt:lpstr>Samenvatting</vt:lpstr>
      <vt:lpstr>Samenvatting</vt:lpstr>
      <vt:lpstr>Samenvatting</vt:lpstr>
      <vt:lpstr>Samenvatting</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Ergebnisse der Bedarfsanalyse  Ausgewertet von Joachim Maack</dc:title>
  <dc:creator>User</dc:creator>
  <cp:lastModifiedBy>geens</cp:lastModifiedBy>
  <cp:revision>64</cp:revision>
  <dcterms:modified xsi:type="dcterms:W3CDTF">2016-04-30T19:47:03Z</dcterms:modified>
</cp:coreProperties>
</file>