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D24F2-38AB-4F69-AAD2-4E58655D119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B452-D789-44B7-BF3B-926AE6AD94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1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388899"/>
            <a:ext cx="2286000" cy="1304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1322363"/>
            <a:ext cx="7766936" cy="1786597"/>
          </a:xfrm>
        </p:spPr>
        <p:txBody>
          <a:bodyPr/>
          <a:lstStyle/>
          <a:p>
            <a:pPr algn="ctr"/>
            <a:r>
              <a:rPr lang="de-DE" dirty="0"/>
              <a:t>Digital </a:t>
            </a:r>
            <a:r>
              <a:rPr lang="de-DE" dirty="0" err="1"/>
              <a:t>Relationships</a:t>
            </a:r>
            <a:br>
              <a:rPr lang="de-DE" dirty="0"/>
            </a:br>
            <a:r>
              <a:rPr lang="de-DE" dirty="0"/>
              <a:t>3rd Partnermeeting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Mechelen</a:t>
            </a:r>
            <a:r>
              <a:rPr lang="de-DE" dirty="0"/>
              <a:t>, </a:t>
            </a:r>
            <a:r>
              <a:rPr lang="de-DE" dirty="0" err="1"/>
              <a:t>Belgium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2" y="5381919"/>
            <a:ext cx="22860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3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807655"/>
          </a:xfrm>
        </p:spPr>
        <p:txBody>
          <a:bodyPr>
            <a:normAutofit fontScale="90000"/>
          </a:bodyPr>
          <a:lstStyle/>
          <a:p>
            <a:r>
              <a:rPr lang="en-US" dirty="0"/>
              <a:t>9:00 TOP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Welcome by the hosting organization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Welcome by the project management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Organizational matters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1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106" y="385428"/>
            <a:ext cx="4851269" cy="3485988"/>
          </a:xfrm>
        </p:spPr>
        <p:txBody>
          <a:bodyPr>
            <a:normAutofit fontScale="90000"/>
          </a:bodyPr>
          <a:lstStyle/>
          <a:p>
            <a:r>
              <a:rPr lang="en-US" dirty="0"/>
              <a:t>TOP 2</a:t>
            </a:r>
            <a:br>
              <a:rPr lang="en-US" dirty="0"/>
            </a:br>
            <a:r>
              <a:rPr lang="en-US" dirty="0"/>
              <a:t>Report about the presentation of the project at the annual meeting of the National Agency</a:t>
            </a:r>
            <a:br>
              <a:rPr lang="en-US" dirty="0"/>
            </a:b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92" y="3577283"/>
            <a:ext cx="3095283" cy="2321462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2366" y="1319292"/>
            <a:ext cx="4916165" cy="27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of the interim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97882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The evaluation of the content of the interim report of your strategic partnership "Digital Relationships" has shown that the project is going very well.</a:t>
            </a:r>
          </a:p>
          <a:p>
            <a:r>
              <a:rPr lang="en-US" dirty="0"/>
              <a:t>The previous project activities were carried out as planned and successfully as well as described in detail in this interim report. </a:t>
            </a:r>
          </a:p>
          <a:p>
            <a:r>
              <a:rPr lang="en-US" dirty="0"/>
              <a:t>All partner </a:t>
            </a:r>
            <a:r>
              <a:rPr lang="en-US" dirty="0" err="1"/>
              <a:t>organisations</a:t>
            </a:r>
            <a:r>
              <a:rPr lang="en-US" dirty="0"/>
              <a:t> are very committed to implementing the measures formulated in the project proposal. The results contribute to the </a:t>
            </a:r>
            <a:r>
              <a:rPr lang="en-US" dirty="0" err="1"/>
              <a:t>professionalisation</a:t>
            </a:r>
            <a:r>
              <a:rPr lang="en-US" dirty="0"/>
              <a:t> of the staff of the project partner </a:t>
            </a:r>
            <a:r>
              <a:rPr lang="en-US" dirty="0" err="1"/>
              <a:t>organisations</a:t>
            </a:r>
            <a:r>
              <a:rPr lang="en-US" dirty="0"/>
              <a:t>.</a:t>
            </a:r>
          </a:p>
          <a:p>
            <a:r>
              <a:rPr lang="en-US" dirty="0"/>
              <a:t>In addition, the current project results are already being disseminated intensively both at events and via social media. </a:t>
            </a:r>
          </a:p>
        </p:txBody>
      </p:sp>
    </p:spTree>
    <p:extLst>
      <p:ext uri="{BB962C8B-B14F-4D97-AF65-F5344CB8AC3E}">
        <p14:creationId xmlns:p14="http://schemas.microsoft.com/office/powerpoint/2010/main" val="213883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3</a:t>
            </a:r>
            <a:br>
              <a:rPr lang="en-US" dirty="0"/>
            </a:br>
            <a:r>
              <a:rPr lang="en-US" dirty="0"/>
              <a:t>Presentation of the results of the interviews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the</a:t>
            </a:r>
            <a:r>
              <a:rPr lang="de-DE" dirty="0"/>
              <a:t> individual </a:t>
            </a:r>
            <a:r>
              <a:rPr lang="de-DE" dirty="0" err="1"/>
              <a:t>results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</a:t>
            </a:r>
          </a:p>
          <a:p>
            <a:r>
              <a:rPr lang="de-DE" dirty="0" err="1"/>
              <a:t>Creating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synopsis</a:t>
            </a:r>
            <a:r>
              <a:rPr lang="de-DE" dirty="0"/>
              <a:t>: </a:t>
            </a:r>
          </a:p>
          <a:p>
            <a:r>
              <a:rPr lang="en-US" dirty="0"/>
              <a:t>first mark the</a:t>
            </a:r>
          </a:p>
          <a:p>
            <a:pPr marL="0" indent="0">
              <a:buNone/>
            </a:pPr>
            <a:r>
              <a:rPr lang="en-US" dirty="0"/>
              <a:t> individual categories</a:t>
            </a:r>
          </a:p>
          <a:p>
            <a:pPr marL="0" indent="0">
              <a:buNone/>
            </a:pPr>
            <a:r>
              <a:rPr lang="en-US" dirty="0"/>
              <a:t> in different colors</a:t>
            </a:r>
          </a:p>
          <a:p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copy</a:t>
            </a:r>
            <a:r>
              <a:rPr lang="de-DE" dirty="0"/>
              <a:t> all </a:t>
            </a:r>
            <a:r>
              <a:rPr lang="de-DE" dirty="0" err="1"/>
              <a:t>categories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 err="1"/>
              <a:t>together</a:t>
            </a:r>
            <a:r>
              <a:rPr lang="de-DE" dirty="0"/>
              <a:t> in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document</a:t>
            </a:r>
            <a:endParaRPr lang="de-DE" dirty="0"/>
          </a:p>
          <a:p>
            <a:r>
              <a:rPr lang="de-DE" dirty="0" err="1"/>
              <a:t>And</a:t>
            </a:r>
            <a:r>
              <a:rPr lang="de-DE" dirty="0"/>
              <a:t> send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… ;)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27" y="2634343"/>
            <a:ext cx="5915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434046"/>
          </a:xfrm>
        </p:spPr>
        <p:txBody>
          <a:bodyPr>
            <a:normAutofit fontScale="90000"/>
          </a:bodyPr>
          <a:lstStyle/>
          <a:p>
            <a:r>
              <a:rPr lang="en-US" dirty="0"/>
              <a:t>TOP 4</a:t>
            </a:r>
            <a:br>
              <a:rPr lang="en-US" dirty="0"/>
            </a:br>
            <a:r>
              <a:rPr lang="en-US" dirty="0"/>
              <a:t>Discussion of the results and implementation</a:t>
            </a:r>
            <a:br>
              <a:rPr lang="en-US" dirty="0"/>
            </a:br>
            <a:r>
              <a:rPr lang="en-US" dirty="0"/>
              <a:t>TOP 5</a:t>
            </a:r>
            <a:br>
              <a:rPr lang="en-US" dirty="0"/>
            </a:br>
            <a:r>
              <a:rPr lang="en-US" dirty="0"/>
              <a:t>Development of a didactically useful and appropriate synopsis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3278777"/>
            <a:ext cx="8596668" cy="2762585"/>
          </a:xfrm>
        </p:spPr>
        <p:txBody>
          <a:bodyPr/>
          <a:lstStyle/>
          <a:p>
            <a:r>
              <a:rPr lang="de-DE" dirty="0"/>
              <a:t>Suggestion: </a:t>
            </a:r>
            <a:r>
              <a:rPr lang="en-US" dirty="0"/>
              <a:t>All partners compile their results by categories</a:t>
            </a:r>
          </a:p>
          <a:p>
            <a:r>
              <a:rPr lang="de-DE" dirty="0" err="1"/>
              <a:t>SiB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 a </a:t>
            </a:r>
            <a:r>
              <a:rPr lang="de-DE" dirty="0" err="1"/>
              <a:t>summary</a:t>
            </a:r>
            <a:r>
              <a:rPr lang="de-DE" dirty="0"/>
              <a:t> in English, </a:t>
            </a:r>
            <a:r>
              <a:rPr lang="de-DE" dirty="0" err="1"/>
              <a:t>Sambucusforum</a:t>
            </a:r>
            <a:r>
              <a:rPr lang="de-DE" dirty="0"/>
              <a:t> </a:t>
            </a:r>
            <a:r>
              <a:rPr lang="de-DE" dirty="0" err="1"/>
              <a:t>reads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corrects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</a:p>
          <a:p>
            <a:r>
              <a:rPr lang="de-DE" dirty="0"/>
              <a:t>all </a:t>
            </a:r>
            <a:r>
              <a:rPr lang="de-DE" dirty="0" err="1"/>
              <a:t>partners</a:t>
            </a:r>
            <a:r>
              <a:rPr lang="de-DE" dirty="0"/>
              <a:t> </a:t>
            </a:r>
            <a:r>
              <a:rPr lang="de-DE" dirty="0" err="1"/>
              <a:t>translate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7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185851"/>
          </a:xfrm>
        </p:spPr>
        <p:txBody>
          <a:bodyPr>
            <a:normAutofit fontScale="90000"/>
          </a:bodyPr>
          <a:lstStyle/>
          <a:p>
            <a:r>
              <a:rPr lang="en-US" dirty="0"/>
              <a:t>TOP 6</a:t>
            </a:r>
            <a:br>
              <a:rPr lang="en-US" dirty="0"/>
            </a:br>
            <a:r>
              <a:rPr lang="en-US" dirty="0"/>
              <a:t>Development of dissemination materials </a:t>
            </a:r>
            <a:br>
              <a:rPr lang="en-US" dirty="0"/>
            </a:br>
            <a:r>
              <a:rPr lang="en-US" dirty="0"/>
              <a:t>TOP 7</a:t>
            </a:r>
            <a:br>
              <a:rPr lang="en-US" dirty="0"/>
            </a:br>
            <a:r>
              <a:rPr lang="en-US" dirty="0"/>
              <a:t>Exchange of dissemination strategies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3069771"/>
            <a:ext cx="8596668" cy="2971591"/>
          </a:xfrm>
        </p:spPr>
        <p:txBody>
          <a:bodyPr/>
          <a:lstStyle/>
          <a:p>
            <a:r>
              <a:rPr lang="de-DE" dirty="0"/>
              <a:t>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afford</a:t>
            </a:r>
            <a:r>
              <a:rPr lang="de-DE" dirty="0"/>
              <a:t> </a:t>
            </a:r>
            <a:r>
              <a:rPr lang="de-DE" dirty="0" err="1"/>
              <a:t>giveaways</a:t>
            </a:r>
            <a:r>
              <a:rPr lang="de-DE" dirty="0"/>
              <a:t>? </a:t>
            </a:r>
          </a:p>
          <a:p>
            <a:r>
              <a:rPr lang="de-DE" dirty="0"/>
              <a:t>Suggestion: </a:t>
            </a:r>
            <a:r>
              <a:rPr lang="en-US" dirty="0"/>
              <a:t>Dissemination of the results in the form of a PDF via our own websites and social networks.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139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58834"/>
          </a:xfrm>
        </p:spPr>
        <p:txBody>
          <a:bodyPr>
            <a:normAutofit fontScale="90000"/>
          </a:bodyPr>
          <a:lstStyle/>
          <a:p>
            <a:r>
              <a:rPr lang="en-US" dirty="0"/>
              <a:t>TOP 8</a:t>
            </a:r>
            <a:br>
              <a:rPr lang="en-US" dirty="0"/>
            </a:br>
            <a:r>
              <a:rPr lang="en-US" dirty="0"/>
              <a:t>Report on the results of the internal evaluation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3291840"/>
            <a:ext cx="8596668" cy="2749522"/>
          </a:xfrm>
        </p:spPr>
        <p:txBody>
          <a:bodyPr/>
          <a:lstStyle/>
          <a:p>
            <a:r>
              <a:rPr lang="en-US" dirty="0"/>
              <a:t>All results from the last meetings were consistently positive.</a:t>
            </a:r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form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one</a:t>
            </a:r>
            <a:r>
              <a:rPr lang="de-DE" dirty="0"/>
              <a:t>.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77334" y="2299250"/>
            <a:ext cx="8596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5FCBEF"/>
                </a:solidFill>
                <a:ea typeface="+mj-ea"/>
                <a:cs typeface="+mj-cs"/>
              </a:rPr>
              <a:t>Evaluation of the day</a:t>
            </a:r>
            <a:br>
              <a:rPr lang="en-US" sz="3200">
                <a:solidFill>
                  <a:srgbClr val="5FCBEF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See </a:t>
            </a:r>
            <a:r>
              <a:rPr lang="de-DE" dirty="0" err="1"/>
              <a:t>you</a:t>
            </a:r>
            <a:r>
              <a:rPr lang="de-DE" dirty="0"/>
              <a:t> at Dinner!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59429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19:00 </a:t>
            </a:r>
          </a:p>
          <a:p>
            <a:pPr marL="0" indent="0">
              <a:buNone/>
            </a:pPr>
            <a:r>
              <a:rPr lang="nl-NL" dirty="0"/>
              <a:t>Café Belge, Grote Markt 2</a:t>
            </a:r>
          </a:p>
          <a:p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536" y="2905693"/>
            <a:ext cx="2874101" cy="261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37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256</Words>
  <Application>Microsoft Office PowerPoint</Application>
  <PresentationFormat>Breedbeeld</PresentationFormat>
  <Paragraphs>32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Facette</vt:lpstr>
      <vt:lpstr>Digital Relationships 3rd Partnermeeting</vt:lpstr>
      <vt:lpstr>9:00 TOP 1  Welcome by the hosting organization  Welcome by the project management  Organizational matters </vt:lpstr>
      <vt:lpstr>TOP 2 Report about the presentation of the project at the annual meeting of the National Agency </vt:lpstr>
      <vt:lpstr>Completion of the interim report </vt:lpstr>
      <vt:lpstr>TOP 3 Presentation of the results of the interviews </vt:lpstr>
      <vt:lpstr>TOP 4 Discussion of the results and implementation TOP 5 Development of a didactically useful and appropriate synopsis </vt:lpstr>
      <vt:lpstr>TOP 6 Development of dissemination materials  TOP 7 Exchange of dissemination strategies </vt:lpstr>
      <vt:lpstr>TOP 8 Report on the results of the internal evaluation    </vt:lpstr>
      <vt:lpstr>See you at Dinner!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Relationships 3rd Partnermeeting</dc:title>
  <dc:creator>Martina Haas</dc:creator>
  <cp:lastModifiedBy>Jan Geens</cp:lastModifiedBy>
  <cp:revision>16</cp:revision>
  <dcterms:created xsi:type="dcterms:W3CDTF">2019-10-15T18:56:19Z</dcterms:created>
  <dcterms:modified xsi:type="dcterms:W3CDTF">2019-10-20T14:46:45Z</dcterms:modified>
</cp:coreProperties>
</file>