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3" r:id="rId5"/>
    <p:sldId id="260" r:id="rId6"/>
    <p:sldId id="261" r:id="rId7"/>
    <p:sldId id="262" r:id="rId8"/>
    <p:sldId id="264" r:id="rId9"/>
    <p:sldId id="265" r:id="rId10"/>
    <p:sldId id="268" r:id="rId11"/>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5" d="100"/>
          <a:sy n="95" d="100"/>
        </p:scale>
        <p:origin x="86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5" name="Afgeronde rechthoe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fgeronde rechthoe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el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nl-NL"/>
              <a:t>Klik om de stijl te bewerken</a:t>
            </a:r>
            <a:endParaRPr kumimoji="0" lang="en-US"/>
          </a:p>
        </p:txBody>
      </p:sp>
      <p:sp>
        <p:nvSpPr>
          <p:cNvPr id="20" name="Ondertitel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sp>
        <p:nvSpPr>
          <p:cNvPr id="19" name="Tijdelijke aanduiding voor datum 18"/>
          <p:cNvSpPr>
            <a:spLocks noGrp="1"/>
          </p:cNvSpPr>
          <p:nvPr>
            <p:ph type="dt" sz="half" idx="10"/>
          </p:nvPr>
        </p:nvSpPr>
        <p:spPr/>
        <p:txBody>
          <a:bodyPr/>
          <a:lstStyle/>
          <a:p>
            <a:fld id="{7BF0235E-C47A-4039-B6A7-2E43768B0533}" type="datetimeFigureOut">
              <a:rPr lang="nl-BE" smtClean="0"/>
              <a:t>27/09/2019</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11" name="Tijdelijke aanduiding voor dianummer 10"/>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502920" y="530352"/>
            <a:ext cx="8183880" cy="4187952"/>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7BF0235E-C47A-4039-B6A7-2E43768B0533}" type="datetimeFigureOut">
              <a:rPr lang="nl-BE" smtClean="0"/>
              <a:t>27/09/2019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533404"/>
            <a:ext cx="1981200" cy="5257799"/>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533400" y="533402"/>
            <a:ext cx="5943600" cy="5257801"/>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7BF0235E-C47A-4039-B6A7-2E43768B0533}" type="datetimeFigureOut">
              <a:rPr lang="nl-BE" smtClean="0"/>
              <a:t>27/09/2019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p>
            <a:r>
              <a:rPr kumimoji="0" lang="nl-NL"/>
              <a:t>Klik om de stijl te bewerken</a:t>
            </a:r>
            <a:endParaRPr kumimoji="0" lang="en-US"/>
          </a:p>
        </p:txBody>
      </p:sp>
      <p:sp>
        <p:nvSpPr>
          <p:cNvPr id="3" name="Tijdelijke aanduiding voor inhoud 2"/>
          <p:cNvSpPr>
            <a:spLocks noGrp="1"/>
          </p:cNvSpPr>
          <p:nvPr>
            <p:ph idx="1"/>
          </p:nvPr>
        </p:nvSpPr>
        <p:spPr>
          <a:xfrm>
            <a:off x="502920" y="530352"/>
            <a:ext cx="8183880" cy="4187952"/>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7BF0235E-C47A-4039-B6A7-2E43768B0533}" type="datetimeFigureOut">
              <a:rPr lang="nl-BE" smtClean="0"/>
              <a:t>27/09/2019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Afgeronde rechthoe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fgeronde rechthoe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7BF0235E-C47A-4039-B6A7-2E43768B0533}" type="datetimeFigureOut">
              <a:rPr lang="nl-BE" smtClean="0"/>
              <a:t>27/09/2019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7BF0235E-C47A-4039-B6A7-2E43768B0533}" type="datetimeFigureOut">
              <a:rPr lang="nl-BE" smtClean="0"/>
              <a:t>27/09/2019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nchor="b"/>
          <a:lstStyle>
            <a:lvl1pPr>
              <a:defRPr b="1"/>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7BF0235E-C47A-4039-B6A7-2E43768B0533}" type="datetimeFigureOut">
              <a:rPr lang="nl-BE" smtClean="0"/>
              <a:t>27/09/2019</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7BF0235E-C47A-4039-B6A7-2E43768B0533}" type="datetimeFigureOut">
              <a:rPr lang="nl-BE" smtClean="0"/>
              <a:t>27/09/2019</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Afgeronde rechthoe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jdelijke aanduiding voor datum 1"/>
          <p:cNvSpPr>
            <a:spLocks noGrp="1"/>
          </p:cNvSpPr>
          <p:nvPr>
            <p:ph type="dt" sz="half" idx="10"/>
          </p:nvPr>
        </p:nvSpPr>
        <p:spPr/>
        <p:txBody>
          <a:bodyPr/>
          <a:lstStyle/>
          <a:p>
            <a:fld id="{7BF0235E-C47A-4039-B6A7-2E43768B0533}" type="datetimeFigureOut">
              <a:rPr lang="nl-BE" smtClean="0"/>
              <a:t>27/09/2019</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7BF0235E-C47A-4039-B6A7-2E43768B0533}" type="datetimeFigureOut">
              <a:rPr lang="nl-BE" smtClean="0"/>
              <a:t>27/09/2019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F20644B-26A0-4148-8D94-8382BE616362}"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Afgeronde rechthoe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nd enkele hoek rechthoek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nl-NL"/>
              <a:t>Klik om de stijl te bewerken</a:t>
            </a:r>
            <a:endParaRPr kumimoji="0" lang="en-US"/>
          </a:p>
        </p:txBody>
      </p:sp>
      <p:sp>
        <p:nvSpPr>
          <p:cNvPr id="4" name="Tijdelijke aanduiding voor teks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7BF0235E-C47A-4039-B6A7-2E43768B0533}" type="datetimeFigureOut">
              <a:rPr lang="nl-BE" smtClean="0"/>
              <a:t>27/09/2019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F20644B-26A0-4148-8D94-8382BE616362}" type="slidenum">
              <a:rPr lang="nl-BE" smtClean="0"/>
              <a:t>‹nr.›</a:t>
            </a:fld>
            <a:endParaRPr lang="nl-BE"/>
          </a:p>
        </p:txBody>
      </p:sp>
      <p:sp>
        <p:nvSpPr>
          <p:cNvPr id="3" name="Tijdelijke aanduiding voor afbeelding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nl-NL"/>
              <a:t>Klik op het pictogram als u een afbeelding wilt toevoegen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fgeronde rechthoe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Afgeronde rechthoe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jdelijke aanduiding voor titel 12"/>
          <p:cNvSpPr>
            <a:spLocks noGrp="1"/>
          </p:cNvSpPr>
          <p:nvPr>
            <p:ph type="title"/>
          </p:nvPr>
        </p:nvSpPr>
        <p:spPr>
          <a:xfrm>
            <a:off x="502920" y="4985590"/>
            <a:ext cx="8183880" cy="1051560"/>
          </a:xfrm>
          <a:prstGeom prst="rect">
            <a:avLst/>
          </a:prstGeom>
        </p:spPr>
        <p:txBody>
          <a:bodyPr vert="horz" anchor="b">
            <a:normAutofit/>
          </a:bodyPr>
          <a:lstStyle/>
          <a:p>
            <a:r>
              <a:rPr kumimoji="0" lang="nl-NL"/>
              <a:t>Klik om de stijl te bewerken</a:t>
            </a:r>
            <a:endParaRPr kumimoji="0" lang="en-US"/>
          </a:p>
        </p:txBody>
      </p:sp>
      <p:sp>
        <p:nvSpPr>
          <p:cNvPr id="4" name="Tijdelijke aanduiding voor tekst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25" name="Tijdelijke aanduiding voor datum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BF0235E-C47A-4039-B6A7-2E43768B0533}" type="datetimeFigureOut">
              <a:rPr lang="nl-BE" smtClean="0"/>
              <a:t>27/09/2019</a:t>
            </a:fld>
            <a:endParaRPr lang="nl-BE"/>
          </a:p>
        </p:txBody>
      </p:sp>
      <p:sp>
        <p:nvSpPr>
          <p:cNvPr id="18" name="Tijdelijke aanduiding voor voettekst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nl-BE"/>
          </a:p>
        </p:txBody>
      </p:sp>
      <p:sp>
        <p:nvSpPr>
          <p:cNvPr id="5" name="Tijdelijke aanduiding voor dianumm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F20644B-26A0-4148-8D94-8382BE616362}"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err="1"/>
              <a:t>ERASMUSproject</a:t>
            </a:r>
            <a:r>
              <a:rPr lang="nl-BE" dirty="0"/>
              <a:t> “Digital </a:t>
            </a:r>
            <a:r>
              <a:rPr lang="nl-BE" dirty="0" err="1"/>
              <a:t>relationships</a:t>
            </a:r>
            <a:r>
              <a:rPr lang="nl-BE" dirty="0"/>
              <a:t>”</a:t>
            </a:r>
          </a:p>
        </p:txBody>
      </p:sp>
      <p:sp>
        <p:nvSpPr>
          <p:cNvPr id="3" name="Ondertitel 2"/>
          <p:cNvSpPr>
            <a:spLocks noGrp="1"/>
          </p:cNvSpPr>
          <p:nvPr>
            <p:ph type="subTitle" idx="1"/>
          </p:nvPr>
        </p:nvSpPr>
        <p:spPr/>
        <p:txBody>
          <a:bodyPr>
            <a:normAutofit lnSpcReduction="10000"/>
          </a:bodyPr>
          <a:lstStyle/>
          <a:p>
            <a:r>
              <a:rPr lang="nl-BE" dirty="0" err="1"/>
              <a:t>Results</a:t>
            </a:r>
            <a:r>
              <a:rPr lang="nl-BE" dirty="0"/>
              <a:t> of </a:t>
            </a:r>
            <a:r>
              <a:rPr lang="nl-BE" dirty="0" err="1"/>
              <a:t>two</a:t>
            </a:r>
            <a:r>
              <a:rPr lang="nl-BE" dirty="0"/>
              <a:t> guideline interviews </a:t>
            </a:r>
            <a:r>
              <a:rPr lang="nl-BE" dirty="0" err="1"/>
              <a:t>organised</a:t>
            </a:r>
            <a:r>
              <a:rPr lang="nl-BE" dirty="0"/>
              <a:t> in Belgium </a:t>
            </a:r>
            <a:r>
              <a:rPr lang="nl-BE" dirty="0" err="1"/>
              <a:t>by</a:t>
            </a:r>
            <a:r>
              <a:rPr lang="nl-BE" dirty="0"/>
              <a:t> </a:t>
            </a:r>
            <a:r>
              <a:rPr lang="nl-BE" dirty="0" err="1"/>
              <a:t>Sambucusforum</a:t>
            </a:r>
            <a:r>
              <a:rPr lang="nl-BE" dirty="0"/>
              <a:t>.</a:t>
            </a:r>
          </a:p>
          <a:p>
            <a:r>
              <a:rPr lang="en-US" dirty="0" err="1"/>
              <a:t>Projectnummer</a:t>
            </a:r>
            <a:r>
              <a:rPr lang="en-US" dirty="0"/>
              <a:t>: 2018-1-DE02-KA204-005029</a:t>
            </a:r>
            <a:endParaRPr lang="nl-BE" dirty="0"/>
          </a:p>
          <a:p>
            <a:endParaRPr lang="nl-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24" y="1052736"/>
            <a:ext cx="3078163"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08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a:t>Conclusion:about</a:t>
            </a:r>
            <a:r>
              <a:rPr lang="nl-BE" dirty="0"/>
              <a:t> </a:t>
            </a:r>
            <a:r>
              <a:rPr lang="nl-BE" dirty="0" err="1"/>
              <a:t>the</a:t>
            </a:r>
            <a:r>
              <a:rPr lang="nl-BE" dirty="0"/>
              <a:t> impact of </a:t>
            </a:r>
            <a:r>
              <a:rPr lang="nl-BE" dirty="0" err="1"/>
              <a:t>social</a:t>
            </a:r>
            <a:r>
              <a:rPr lang="nl-BE" dirty="0"/>
              <a:t> media</a:t>
            </a:r>
          </a:p>
        </p:txBody>
      </p:sp>
      <p:sp>
        <p:nvSpPr>
          <p:cNvPr id="3" name="Tijdelijke aanduiding voor inhoud 2"/>
          <p:cNvSpPr>
            <a:spLocks noGrp="1"/>
          </p:cNvSpPr>
          <p:nvPr>
            <p:ph idx="1"/>
          </p:nvPr>
        </p:nvSpPr>
        <p:spPr/>
        <p:txBody>
          <a:bodyPr>
            <a:normAutofit fontScale="92500" lnSpcReduction="20000"/>
          </a:bodyPr>
          <a:lstStyle/>
          <a:p>
            <a:r>
              <a:rPr lang="en-US" dirty="0"/>
              <a:t>So social media have an impact on our lives as a whole: from home to household effects and clothes to food and work. </a:t>
            </a:r>
          </a:p>
          <a:p>
            <a:r>
              <a:rPr lang="en-US" dirty="0"/>
              <a:t>If you let social media </a:t>
            </a:r>
            <a:r>
              <a:rPr lang="en-US" b="1" dirty="0"/>
              <a:t>serve your life</a:t>
            </a:r>
            <a:r>
              <a:rPr lang="en-US" dirty="0"/>
              <a:t>, then your life can improve as a result. You must then have the </a:t>
            </a:r>
            <a:r>
              <a:rPr lang="en-US" b="1" dirty="0"/>
              <a:t>discipline to use </a:t>
            </a:r>
            <a:r>
              <a:rPr lang="en-US" dirty="0"/>
              <a:t>social media for you and not be tempted by reading extra useless messages. </a:t>
            </a:r>
          </a:p>
          <a:p>
            <a:r>
              <a:rPr lang="en-US" b="1" dirty="0"/>
              <a:t>Plan your time</a:t>
            </a:r>
            <a:r>
              <a:rPr lang="en-US" dirty="0"/>
              <a:t> on social media. Otherwise, there are always snakes in the grass that tempt us to scroll, like and click longer than we intended.</a:t>
            </a:r>
            <a:endParaRPr lang="nl-BE" dirty="0"/>
          </a:p>
          <a:p>
            <a:endParaRPr lang="nl-BE" dirty="0"/>
          </a:p>
        </p:txBody>
      </p:sp>
    </p:spTree>
    <p:extLst>
      <p:ext uri="{BB962C8B-B14F-4D97-AF65-F5344CB8AC3E}">
        <p14:creationId xmlns:p14="http://schemas.microsoft.com/office/powerpoint/2010/main" val="316238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a:t>Two</a:t>
            </a:r>
            <a:r>
              <a:rPr lang="nl-BE" dirty="0"/>
              <a:t> </a:t>
            </a:r>
            <a:r>
              <a:rPr lang="nl-BE" dirty="0" err="1"/>
              <a:t>quite</a:t>
            </a:r>
            <a:r>
              <a:rPr lang="nl-BE" dirty="0"/>
              <a:t> different families living in </a:t>
            </a:r>
            <a:r>
              <a:rPr lang="nl-BE" dirty="0" err="1"/>
              <a:t>the</a:t>
            </a:r>
            <a:r>
              <a:rPr lang="nl-BE" dirty="0"/>
              <a:t> </a:t>
            </a:r>
            <a:r>
              <a:rPr lang="nl-BE" dirty="0" err="1"/>
              <a:t>city</a:t>
            </a:r>
            <a:r>
              <a:rPr lang="nl-BE" dirty="0"/>
              <a:t> of Mechelen.</a:t>
            </a:r>
          </a:p>
        </p:txBody>
      </p:sp>
      <p:sp>
        <p:nvSpPr>
          <p:cNvPr id="3" name="Tijdelijke aanduiding voor tekst 2"/>
          <p:cNvSpPr>
            <a:spLocks noGrp="1"/>
          </p:cNvSpPr>
          <p:nvPr>
            <p:ph type="body" idx="1"/>
          </p:nvPr>
        </p:nvSpPr>
        <p:spPr/>
        <p:txBody>
          <a:bodyPr/>
          <a:lstStyle/>
          <a:p>
            <a:r>
              <a:rPr lang="nl-BE" dirty="0"/>
              <a:t>Family A</a:t>
            </a:r>
          </a:p>
        </p:txBody>
      </p:sp>
      <p:sp>
        <p:nvSpPr>
          <p:cNvPr id="4" name="Tijdelijke aanduiding voor tekst 3"/>
          <p:cNvSpPr>
            <a:spLocks noGrp="1"/>
          </p:cNvSpPr>
          <p:nvPr>
            <p:ph type="body" sz="half" idx="3"/>
          </p:nvPr>
        </p:nvSpPr>
        <p:spPr/>
        <p:txBody>
          <a:bodyPr/>
          <a:lstStyle/>
          <a:p>
            <a:r>
              <a:rPr lang="nl-BE" dirty="0"/>
              <a:t>Family B</a:t>
            </a:r>
          </a:p>
        </p:txBody>
      </p:sp>
      <p:sp>
        <p:nvSpPr>
          <p:cNvPr id="5" name="Tijdelijke aanduiding voor inhoud 4"/>
          <p:cNvSpPr>
            <a:spLocks noGrp="1"/>
          </p:cNvSpPr>
          <p:nvPr>
            <p:ph sz="quarter" idx="2"/>
          </p:nvPr>
        </p:nvSpPr>
        <p:spPr/>
        <p:txBody>
          <a:bodyPr>
            <a:normAutofit lnSpcReduction="10000"/>
          </a:bodyPr>
          <a:lstStyle/>
          <a:p>
            <a:r>
              <a:rPr lang="en-US" dirty="0"/>
              <a:t>Husband and wife are freelancers and enterprising people (journalism, writer, theatre) - their two children: daughter and son: 16 and 11 years old, the son. The woman is 44 and the man 47. </a:t>
            </a:r>
            <a:endParaRPr lang="nl-BE" dirty="0"/>
          </a:p>
        </p:txBody>
      </p:sp>
      <p:sp>
        <p:nvSpPr>
          <p:cNvPr id="6" name="Tijdelijke aanduiding voor inhoud 5"/>
          <p:cNvSpPr>
            <a:spLocks noGrp="1"/>
          </p:cNvSpPr>
          <p:nvPr>
            <p:ph sz="quarter" idx="4"/>
          </p:nvPr>
        </p:nvSpPr>
        <p:spPr/>
        <p:txBody>
          <a:bodyPr>
            <a:normAutofit lnSpcReduction="10000"/>
          </a:bodyPr>
          <a:lstStyle/>
          <a:p>
            <a:r>
              <a:rPr lang="en-US" dirty="0"/>
              <a:t>The divorced man is 37 and looking for work and his girlfriend a domestic worker is 22, both have a secondary education diploma. His children: two girls, 7 and 9 years respectively</a:t>
            </a:r>
            <a:endParaRPr lang="nl-BE" dirty="0"/>
          </a:p>
        </p:txBody>
      </p:sp>
    </p:spTree>
    <p:extLst>
      <p:ext uri="{BB962C8B-B14F-4D97-AF65-F5344CB8AC3E}">
        <p14:creationId xmlns:p14="http://schemas.microsoft.com/office/powerpoint/2010/main" val="331955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1. </a:t>
            </a:r>
            <a:r>
              <a:rPr lang="nl-BE" dirty="0" err="1"/>
              <a:t>Can</a:t>
            </a:r>
            <a:r>
              <a:rPr lang="nl-BE" dirty="0"/>
              <a:t> </a:t>
            </a:r>
            <a:r>
              <a:rPr lang="nl-BE" dirty="0" err="1"/>
              <a:t>you</a:t>
            </a:r>
            <a:r>
              <a:rPr lang="nl-BE" dirty="0"/>
              <a:t> </a:t>
            </a:r>
            <a:r>
              <a:rPr lang="nl-BE" dirty="0" err="1"/>
              <a:t>imagine</a:t>
            </a:r>
            <a:r>
              <a:rPr lang="nl-BE" dirty="0"/>
              <a:t> living without </a:t>
            </a:r>
            <a:r>
              <a:rPr lang="nl-BE" dirty="0" err="1"/>
              <a:t>social</a:t>
            </a:r>
            <a:r>
              <a:rPr lang="nl-BE" dirty="0"/>
              <a:t> media?</a:t>
            </a:r>
          </a:p>
        </p:txBody>
      </p:sp>
      <p:sp>
        <p:nvSpPr>
          <p:cNvPr id="3" name="Tijdelijke aanduiding voor tekst 2"/>
          <p:cNvSpPr>
            <a:spLocks noGrp="1"/>
          </p:cNvSpPr>
          <p:nvPr>
            <p:ph type="body" idx="1"/>
          </p:nvPr>
        </p:nvSpPr>
        <p:spPr/>
        <p:txBody>
          <a:bodyPr/>
          <a:lstStyle/>
          <a:p>
            <a:r>
              <a:rPr lang="nl-BE" dirty="0"/>
              <a:t>Family A</a:t>
            </a:r>
          </a:p>
        </p:txBody>
      </p:sp>
      <p:sp>
        <p:nvSpPr>
          <p:cNvPr id="4" name="Tijdelijke aanduiding voor tekst 3"/>
          <p:cNvSpPr>
            <a:spLocks noGrp="1"/>
          </p:cNvSpPr>
          <p:nvPr>
            <p:ph type="body" sz="half" idx="3"/>
          </p:nvPr>
        </p:nvSpPr>
        <p:spPr/>
        <p:txBody>
          <a:bodyPr/>
          <a:lstStyle/>
          <a:p>
            <a:r>
              <a:rPr lang="nl-BE" dirty="0"/>
              <a:t>Family B</a:t>
            </a:r>
          </a:p>
        </p:txBody>
      </p:sp>
      <p:sp>
        <p:nvSpPr>
          <p:cNvPr id="5" name="Tijdelijke aanduiding voor inhoud 4"/>
          <p:cNvSpPr>
            <a:spLocks noGrp="1"/>
          </p:cNvSpPr>
          <p:nvPr>
            <p:ph sz="quarter" idx="2"/>
          </p:nvPr>
        </p:nvSpPr>
        <p:spPr/>
        <p:txBody>
          <a:bodyPr/>
          <a:lstStyle/>
          <a:p>
            <a:r>
              <a:rPr lang="en-US" dirty="0"/>
              <a:t>Difficult, it is no longer possible to imagine. The whole of life revolves around digital media, both in private life and at work.</a:t>
            </a:r>
            <a:endParaRPr lang="nl-BE" dirty="0"/>
          </a:p>
          <a:p>
            <a:endParaRPr lang="nl-BE" dirty="0"/>
          </a:p>
        </p:txBody>
      </p:sp>
      <p:sp>
        <p:nvSpPr>
          <p:cNvPr id="6" name="Tijdelijke aanduiding voor inhoud 5"/>
          <p:cNvSpPr>
            <a:spLocks noGrp="1"/>
          </p:cNvSpPr>
          <p:nvPr>
            <p:ph sz="quarter" idx="4"/>
          </p:nvPr>
        </p:nvSpPr>
        <p:spPr/>
        <p:txBody>
          <a:bodyPr>
            <a:normAutofit fontScale="92500"/>
          </a:bodyPr>
          <a:lstStyle/>
          <a:p>
            <a:r>
              <a:rPr lang="en-US" dirty="0"/>
              <a:t>No, that's how I keep in touch with friends and family. You quickly know what is happening in the world and it is easy to fill in dead moments, also to keep the children busy when we don't know what to do…</a:t>
            </a:r>
            <a:endParaRPr lang="nl-BE" dirty="0"/>
          </a:p>
          <a:p>
            <a:endParaRPr lang="nl-BE" dirty="0"/>
          </a:p>
        </p:txBody>
      </p:sp>
    </p:spTree>
    <p:extLst>
      <p:ext uri="{BB962C8B-B14F-4D97-AF65-F5344CB8AC3E}">
        <p14:creationId xmlns:p14="http://schemas.microsoft.com/office/powerpoint/2010/main" val="3841361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fontScale="90000"/>
          </a:bodyPr>
          <a:lstStyle/>
          <a:p>
            <a:r>
              <a:rPr lang="nl-BE" dirty="0" err="1"/>
              <a:t>Neither</a:t>
            </a:r>
            <a:r>
              <a:rPr lang="nl-BE" dirty="0"/>
              <a:t> family </a:t>
            </a:r>
            <a:r>
              <a:rPr lang="nl-BE" dirty="0" err="1"/>
              <a:t>can</a:t>
            </a:r>
            <a:r>
              <a:rPr lang="nl-BE" dirty="0"/>
              <a:t> </a:t>
            </a:r>
            <a:r>
              <a:rPr lang="nl-BE" dirty="0" err="1"/>
              <a:t>imagine</a:t>
            </a:r>
            <a:r>
              <a:rPr lang="nl-BE" dirty="0"/>
              <a:t> a life without </a:t>
            </a:r>
            <a:r>
              <a:rPr lang="nl-BE" dirty="0" err="1"/>
              <a:t>social</a:t>
            </a:r>
            <a:r>
              <a:rPr lang="nl-BE" dirty="0"/>
              <a:t> media.</a:t>
            </a:r>
          </a:p>
        </p:txBody>
      </p:sp>
      <p:sp>
        <p:nvSpPr>
          <p:cNvPr id="9" name="Tijdelijke aanduiding voor inhoud 8"/>
          <p:cNvSpPr>
            <a:spLocks noGrp="1"/>
          </p:cNvSpPr>
          <p:nvPr>
            <p:ph idx="1"/>
          </p:nvPr>
        </p:nvSpPr>
        <p:spPr/>
        <p:txBody>
          <a:bodyPr>
            <a:normAutofit fontScale="77500" lnSpcReduction="20000"/>
          </a:bodyPr>
          <a:lstStyle/>
          <a:p>
            <a:r>
              <a:rPr lang="en-US" dirty="0"/>
              <a:t>In both families, with parents in their forties, thirties and twenties, computers, tablets and smartphones are used intensively and the consultation and use of the Internet is well established.</a:t>
            </a:r>
          </a:p>
          <a:p>
            <a:endParaRPr lang="nl-BE" dirty="0"/>
          </a:p>
          <a:p>
            <a:r>
              <a:rPr lang="en-US" dirty="0" err="1"/>
              <a:t>Snapschat</a:t>
            </a:r>
            <a:r>
              <a:rPr lang="en-US" dirty="0"/>
              <a:t>, twitter, </a:t>
            </a:r>
            <a:r>
              <a:rPr lang="en-US" dirty="0" err="1"/>
              <a:t>facebook</a:t>
            </a:r>
            <a:r>
              <a:rPr lang="en-US" dirty="0"/>
              <a:t>, Instagram, </a:t>
            </a:r>
            <a:r>
              <a:rPr lang="en-US" dirty="0" err="1"/>
              <a:t>whatsapp</a:t>
            </a:r>
            <a:r>
              <a:rPr lang="en-US" dirty="0"/>
              <a:t>, Netflix, </a:t>
            </a:r>
            <a:r>
              <a:rPr lang="en-US" dirty="0" err="1"/>
              <a:t>Smartschool</a:t>
            </a:r>
            <a:r>
              <a:rPr lang="en-US" dirty="0"/>
              <a:t>, all media through which young people and parents worldwide get information are known.</a:t>
            </a:r>
          </a:p>
          <a:p>
            <a:endParaRPr lang="nl-BE" dirty="0"/>
          </a:p>
          <a:p>
            <a:r>
              <a:rPr lang="en-US" dirty="0"/>
              <a:t>In recent years, rapid technological developments have influenced the social lives of many, and increasingly also of children, to such an extent that their lives now develop online, as it were.</a:t>
            </a:r>
            <a:endParaRPr lang="nl-BE" dirty="0"/>
          </a:p>
          <a:p>
            <a:endParaRPr lang="nl-BE" dirty="0"/>
          </a:p>
        </p:txBody>
      </p:sp>
    </p:spTree>
    <p:extLst>
      <p:ext uri="{BB962C8B-B14F-4D97-AF65-F5344CB8AC3E}">
        <p14:creationId xmlns:p14="http://schemas.microsoft.com/office/powerpoint/2010/main" val="228504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a:t>What</a:t>
            </a:r>
            <a:r>
              <a:rPr lang="nl-BE" dirty="0"/>
              <a:t> is happening </a:t>
            </a:r>
            <a:r>
              <a:rPr lang="nl-BE" dirty="0" err="1"/>
              <a:t>digitally</a:t>
            </a:r>
            <a:r>
              <a:rPr lang="nl-BE" dirty="0"/>
              <a:t> in </a:t>
            </a:r>
            <a:r>
              <a:rPr lang="nl-BE" dirty="0" err="1"/>
              <a:t>your</a:t>
            </a:r>
            <a:r>
              <a:rPr lang="nl-BE" dirty="0"/>
              <a:t> family?</a:t>
            </a:r>
          </a:p>
        </p:txBody>
      </p:sp>
      <p:sp>
        <p:nvSpPr>
          <p:cNvPr id="8" name="Tijdelijke aanduiding voor tekst 7"/>
          <p:cNvSpPr>
            <a:spLocks noGrp="1"/>
          </p:cNvSpPr>
          <p:nvPr>
            <p:ph type="body" idx="1"/>
          </p:nvPr>
        </p:nvSpPr>
        <p:spPr/>
        <p:txBody>
          <a:bodyPr/>
          <a:lstStyle/>
          <a:p>
            <a:r>
              <a:rPr lang="nl-BE" dirty="0" err="1"/>
              <a:t>Famuly</a:t>
            </a:r>
            <a:r>
              <a:rPr lang="nl-BE" dirty="0"/>
              <a:t> A</a:t>
            </a:r>
          </a:p>
        </p:txBody>
      </p:sp>
      <p:sp>
        <p:nvSpPr>
          <p:cNvPr id="10" name="Tijdelijke aanduiding voor tekst 9"/>
          <p:cNvSpPr>
            <a:spLocks noGrp="1"/>
          </p:cNvSpPr>
          <p:nvPr>
            <p:ph type="body" sz="half" idx="3"/>
          </p:nvPr>
        </p:nvSpPr>
        <p:spPr/>
        <p:txBody>
          <a:bodyPr/>
          <a:lstStyle/>
          <a:p>
            <a:r>
              <a:rPr lang="nl-BE" dirty="0"/>
              <a:t>Family B</a:t>
            </a:r>
          </a:p>
        </p:txBody>
      </p:sp>
      <p:sp>
        <p:nvSpPr>
          <p:cNvPr id="9" name="Tijdelijke aanduiding voor inhoud 8"/>
          <p:cNvSpPr>
            <a:spLocks noGrp="1"/>
          </p:cNvSpPr>
          <p:nvPr>
            <p:ph sz="quarter" idx="2"/>
          </p:nvPr>
        </p:nvSpPr>
        <p:spPr/>
        <p:txBody>
          <a:bodyPr/>
          <a:lstStyle/>
          <a:p>
            <a:r>
              <a:rPr lang="de-DE" dirty="0" err="1"/>
              <a:t>Shared</a:t>
            </a:r>
            <a:r>
              <a:rPr lang="de-DE" dirty="0"/>
              <a:t> </a:t>
            </a:r>
            <a:r>
              <a:rPr lang="de-DE" dirty="0" err="1"/>
              <a:t>agenda</a:t>
            </a:r>
            <a:r>
              <a:rPr lang="de-DE" dirty="0"/>
              <a:t>, </a:t>
            </a:r>
            <a:r>
              <a:rPr lang="de-DE" dirty="0" err="1"/>
              <a:t>to</a:t>
            </a:r>
            <a:r>
              <a:rPr lang="de-DE" dirty="0"/>
              <a:t> plan </a:t>
            </a:r>
            <a:r>
              <a:rPr lang="de-DE" dirty="0" err="1"/>
              <a:t>their</a:t>
            </a:r>
            <a:r>
              <a:rPr lang="de-DE" dirty="0"/>
              <a:t> </a:t>
            </a:r>
            <a:r>
              <a:rPr lang="de-DE" dirty="0" err="1"/>
              <a:t>work</a:t>
            </a:r>
            <a:r>
              <a:rPr lang="de-DE" dirty="0"/>
              <a:t> </a:t>
            </a:r>
            <a:r>
              <a:rPr lang="de-DE" dirty="0" err="1"/>
              <a:t>and</a:t>
            </a:r>
            <a:r>
              <a:rPr lang="de-DE" dirty="0"/>
              <a:t> </a:t>
            </a:r>
            <a:r>
              <a:rPr lang="de-DE" dirty="0" err="1"/>
              <a:t>the</a:t>
            </a:r>
            <a:r>
              <a:rPr lang="de-DE" dirty="0"/>
              <a:t> care </a:t>
            </a:r>
            <a:r>
              <a:rPr lang="de-DE" dirty="0" err="1"/>
              <a:t>of</a:t>
            </a:r>
            <a:r>
              <a:rPr lang="de-DE" dirty="0"/>
              <a:t> </a:t>
            </a:r>
            <a:r>
              <a:rPr lang="de-DE" dirty="0" err="1"/>
              <a:t>children</a:t>
            </a:r>
            <a:r>
              <a:rPr lang="de-DE" dirty="0"/>
              <a:t>, </a:t>
            </a:r>
            <a:r>
              <a:rPr lang="de-DE" dirty="0" err="1"/>
              <a:t>family</a:t>
            </a:r>
            <a:r>
              <a:rPr lang="de-DE" dirty="0"/>
              <a:t> </a:t>
            </a:r>
            <a:r>
              <a:rPr lang="de-DE" dirty="0" err="1"/>
              <a:t>messages</a:t>
            </a:r>
            <a:r>
              <a:rPr lang="de-DE" dirty="0"/>
              <a:t>, online </a:t>
            </a:r>
            <a:r>
              <a:rPr lang="de-DE" dirty="0" err="1"/>
              <a:t>news</a:t>
            </a:r>
            <a:r>
              <a:rPr lang="de-DE" dirty="0"/>
              <a:t>, </a:t>
            </a:r>
            <a:r>
              <a:rPr lang="de-DE" dirty="0" err="1"/>
              <a:t>photos</a:t>
            </a:r>
            <a:r>
              <a:rPr lang="de-DE" dirty="0"/>
              <a:t>, </a:t>
            </a:r>
            <a:r>
              <a:rPr lang="de-DE" dirty="0" err="1"/>
              <a:t>videos</a:t>
            </a:r>
            <a:r>
              <a:rPr lang="de-DE" dirty="0"/>
              <a:t> </a:t>
            </a:r>
            <a:r>
              <a:rPr lang="de-DE" dirty="0" err="1"/>
              <a:t>that</a:t>
            </a:r>
            <a:r>
              <a:rPr lang="de-DE" dirty="0"/>
              <a:t> </a:t>
            </a:r>
            <a:r>
              <a:rPr lang="de-DE" dirty="0" err="1"/>
              <a:t>we</a:t>
            </a:r>
            <a:r>
              <a:rPr lang="de-DE" dirty="0"/>
              <a:t> do not </a:t>
            </a:r>
            <a:r>
              <a:rPr lang="de-DE" dirty="0" err="1"/>
              <a:t>share</a:t>
            </a:r>
            <a:r>
              <a:rPr lang="de-DE" dirty="0"/>
              <a:t> </a:t>
            </a:r>
            <a:r>
              <a:rPr lang="de-DE" dirty="0" err="1"/>
              <a:t>publicly</a:t>
            </a:r>
            <a:r>
              <a:rPr lang="de-DE" dirty="0"/>
              <a:t> </a:t>
            </a:r>
            <a:r>
              <a:rPr lang="de-DE" dirty="0" err="1"/>
              <a:t>or</a:t>
            </a:r>
            <a:r>
              <a:rPr lang="de-DE" dirty="0"/>
              <a:t> </a:t>
            </a:r>
            <a:r>
              <a:rPr lang="de-DE" dirty="0" err="1"/>
              <a:t>tips</a:t>
            </a:r>
            <a:r>
              <a:rPr lang="de-DE" dirty="0"/>
              <a:t>.</a:t>
            </a:r>
            <a:endParaRPr lang="nl-BE" dirty="0"/>
          </a:p>
          <a:p>
            <a:endParaRPr lang="nl-BE" dirty="0"/>
          </a:p>
        </p:txBody>
      </p:sp>
      <p:sp>
        <p:nvSpPr>
          <p:cNvPr id="11" name="Tijdelijke aanduiding voor inhoud 10"/>
          <p:cNvSpPr>
            <a:spLocks noGrp="1"/>
          </p:cNvSpPr>
          <p:nvPr>
            <p:ph sz="quarter" idx="4"/>
          </p:nvPr>
        </p:nvSpPr>
        <p:spPr/>
        <p:txBody>
          <a:bodyPr/>
          <a:lstStyle/>
          <a:p>
            <a:r>
              <a:rPr lang="en-US" dirty="0"/>
              <a:t>Pay bills, make online purchases, check stock in physical shops, arrange banking, put products up for sale online, consult local events.</a:t>
            </a:r>
            <a:endParaRPr lang="nl-BE" dirty="0"/>
          </a:p>
        </p:txBody>
      </p:sp>
    </p:spTree>
    <p:extLst>
      <p:ext uri="{BB962C8B-B14F-4D97-AF65-F5344CB8AC3E}">
        <p14:creationId xmlns:p14="http://schemas.microsoft.com/office/powerpoint/2010/main" val="255079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nl-BE" dirty="0"/>
              <a:t>Benefits </a:t>
            </a:r>
            <a:r>
              <a:rPr lang="nl-BE" dirty="0" err="1"/>
              <a:t>and</a:t>
            </a:r>
            <a:r>
              <a:rPr lang="nl-BE" dirty="0"/>
              <a:t> </a:t>
            </a:r>
            <a:r>
              <a:rPr lang="nl-BE" dirty="0" err="1"/>
              <a:t>problems</a:t>
            </a:r>
            <a:r>
              <a:rPr lang="nl-BE" dirty="0"/>
              <a:t> of digital </a:t>
            </a:r>
            <a:r>
              <a:rPr lang="nl-BE" dirty="0" err="1"/>
              <a:t>communication</a:t>
            </a:r>
            <a:r>
              <a:rPr lang="nl-BE" dirty="0"/>
              <a:t>…</a:t>
            </a:r>
          </a:p>
        </p:txBody>
      </p:sp>
      <p:sp>
        <p:nvSpPr>
          <p:cNvPr id="8" name="Tijdelijke aanduiding voor tekst 7"/>
          <p:cNvSpPr>
            <a:spLocks noGrp="1"/>
          </p:cNvSpPr>
          <p:nvPr>
            <p:ph type="body" idx="1"/>
          </p:nvPr>
        </p:nvSpPr>
        <p:spPr/>
        <p:txBody>
          <a:bodyPr/>
          <a:lstStyle/>
          <a:p>
            <a:r>
              <a:rPr lang="nl-BE" dirty="0"/>
              <a:t>Family A: benefits</a:t>
            </a:r>
          </a:p>
        </p:txBody>
      </p:sp>
      <p:sp>
        <p:nvSpPr>
          <p:cNvPr id="10" name="Tijdelijke aanduiding voor tekst 9"/>
          <p:cNvSpPr>
            <a:spLocks noGrp="1"/>
          </p:cNvSpPr>
          <p:nvPr>
            <p:ph type="body" sz="half" idx="3"/>
          </p:nvPr>
        </p:nvSpPr>
        <p:spPr/>
        <p:txBody>
          <a:bodyPr/>
          <a:lstStyle/>
          <a:p>
            <a:r>
              <a:rPr lang="nl-BE" dirty="0"/>
              <a:t>But </a:t>
            </a:r>
            <a:r>
              <a:rPr lang="nl-BE" dirty="0" err="1"/>
              <a:t>also</a:t>
            </a:r>
            <a:r>
              <a:rPr lang="nl-BE" dirty="0"/>
              <a:t> </a:t>
            </a:r>
            <a:r>
              <a:rPr lang="nl-BE" dirty="0" err="1"/>
              <a:t>problems</a:t>
            </a:r>
            <a:endParaRPr lang="nl-BE" dirty="0"/>
          </a:p>
        </p:txBody>
      </p:sp>
      <p:sp>
        <p:nvSpPr>
          <p:cNvPr id="9" name="Tijdelijke aanduiding voor inhoud 8"/>
          <p:cNvSpPr>
            <a:spLocks noGrp="1"/>
          </p:cNvSpPr>
          <p:nvPr>
            <p:ph sz="quarter" idx="2"/>
          </p:nvPr>
        </p:nvSpPr>
        <p:spPr/>
        <p:txBody>
          <a:bodyPr>
            <a:normAutofit fontScale="62500" lnSpcReduction="20000"/>
          </a:bodyPr>
          <a:lstStyle/>
          <a:p>
            <a:r>
              <a:rPr lang="en-US" b="1" dirty="0"/>
              <a:t>we share videos</a:t>
            </a:r>
            <a:r>
              <a:rPr lang="en-US" dirty="0"/>
              <a:t> in our family and in the family with whom we could not attend. </a:t>
            </a:r>
            <a:r>
              <a:rPr lang="en-US" b="1" dirty="0"/>
              <a:t>We show a report</a:t>
            </a:r>
            <a:r>
              <a:rPr lang="en-US" dirty="0"/>
              <a:t> via </a:t>
            </a:r>
            <a:r>
              <a:rPr lang="en-US" dirty="0" err="1"/>
              <a:t>Whatsapp</a:t>
            </a:r>
            <a:r>
              <a:rPr lang="en-US" dirty="0"/>
              <a:t> or Messenger to grandparents, </a:t>
            </a:r>
            <a:r>
              <a:rPr lang="en-US" b="1" dirty="0"/>
              <a:t>birthday wishes</a:t>
            </a:r>
            <a:r>
              <a:rPr lang="en-US" dirty="0"/>
              <a:t> to distant friends and family go online, </a:t>
            </a:r>
            <a:r>
              <a:rPr lang="en-US" b="1" dirty="0"/>
              <a:t>money matters</a:t>
            </a:r>
            <a:r>
              <a:rPr lang="en-US" dirty="0"/>
              <a:t> we also arrange online</a:t>
            </a:r>
          </a:p>
          <a:p>
            <a:r>
              <a:rPr lang="en-US" b="1" dirty="0"/>
              <a:t>Facebook</a:t>
            </a:r>
            <a:r>
              <a:rPr lang="en-US" dirty="0"/>
              <a:t> has already given me many new insights, both privately and professionally, it's nice to stay in touch with people you see occasionally, it's interesting to read about an exhibition or concert, with news Facebook is sometimes the first source.</a:t>
            </a:r>
            <a:endParaRPr lang="nl-BE" dirty="0"/>
          </a:p>
          <a:p>
            <a:endParaRPr lang="nl-BE" dirty="0"/>
          </a:p>
        </p:txBody>
      </p:sp>
      <p:sp>
        <p:nvSpPr>
          <p:cNvPr id="11" name="Tijdelijke aanduiding voor inhoud 10"/>
          <p:cNvSpPr>
            <a:spLocks noGrp="1"/>
          </p:cNvSpPr>
          <p:nvPr>
            <p:ph sz="quarter" idx="4"/>
          </p:nvPr>
        </p:nvSpPr>
        <p:spPr/>
        <p:txBody>
          <a:bodyPr>
            <a:normAutofit fontScale="55000" lnSpcReduction="20000"/>
          </a:bodyPr>
          <a:lstStyle/>
          <a:p>
            <a:r>
              <a:rPr lang="en-US" dirty="0"/>
              <a:t>We are all four distracted for hours by messages that do not matter (thanks to the clever </a:t>
            </a:r>
            <a:r>
              <a:rPr lang="en-US" b="1" dirty="0"/>
              <a:t>algorithms of Facebook, Instagram, Snapchat</a:t>
            </a:r>
            <a:r>
              <a:rPr lang="en-US" dirty="0"/>
              <a:t> and other digital devils). </a:t>
            </a:r>
            <a:endParaRPr lang="nl-BE" dirty="0"/>
          </a:p>
          <a:p>
            <a:r>
              <a:rPr lang="en-US" dirty="0"/>
              <a:t>constantly sending Snapchat photos, mother/father: 'Time to go to sleep, round you off' daughter/son: 'Yes, I'm almost done' and then tapping and clicking on that smartphone for minutes.</a:t>
            </a:r>
          </a:p>
          <a:p>
            <a:r>
              <a:rPr lang="en-US" dirty="0"/>
              <a:t>If our son gets up earlier than us on the weekend, he forgets that he has to drink, eat and do homework before he screens. When we get up and say it's time to go to his sports club, he's still wearing </a:t>
            </a:r>
            <a:r>
              <a:rPr lang="en-US" dirty="0" err="1"/>
              <a:t>pyjamas</a:t>
            </a:r>
            <a:r>
              <a:rPr lang="en-US" dirty="0"/>
              <a:t>.</a:t>
            </a:r>
            <a:endParaRPr lang="nl-BE" dirty="0"/>
          </a:p>
          <a:p>
            <a:endParaRPr lang="nl-BE" dirty="0"/>
          </a:p>
          <a:p>
            <a:endParaRPr lang="nl-BE" dirty="0"/>
          </a:p>
        </p:txBody>
      </p:sp>
    </p:spTree>
    <p:extLst>
      <p:ext uri="{BB962C8B-B14F-4D97-AF65-F5344CB8AC3E}">
        <p14:creationId xmlns:p14="http://schemas.microsoft.com/office/powerpoint/2010/main" val="302206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a:t>Benefits and problems…</a:t>
            </a:r>
            <a:endParaRPr lang="nl-BE" dirty="0"/>
          </a:p>
        </p:txBody>
      </p:sp>
      <p:sp>
        <p:nvSpPr>
          <p:cNvPr id="3" name="Tijdelijke aanduiding voor tekst 2"/>
          <p:cNvSpPr>
            <a:spLocks noGrp="1"/>
          </p:cNvSpPr>
          <p:nvPr>
            <p:ph type="body" idx="1"/>
          </p:nvPr>
        </p:nvSpPr>
        <p:spPr/>
        <p:txBody>
          <a:bodyPr/>
          <a:lstStyle/>
          <a:p>
            <a:r>
              <a:rPr lang="nl-BE"/>
              <a:t>Family B: benefits</a:t>
            </a:r>
            <a:endParaRPr lang="nl-BE" dirty="0"/>
          </a:p>
        </p:txBody>
      </p:sp>
      <p:sp>
        <p:nvSpPr>
          <p:cNvPr id="4" name="Tijdelijke aanduiding voor tekst 3"/>
          <p:cNvSpPr>
            <a:spLocks noGrp="1"/>
          </p:cNvSpPr>
          <p:nvPr>
            <p:ph type="body" sz="half" idx="3"/>
          </p:nvPr>
        </p:nvSpPr>
        <p:spPr/>
        <p:txBody>
          <a:bodyPr/>
          <a:lstStyle/>
          <a:p>
            <a:r>
              <a:rPr lang="nl-BE"/>
              <a:t>problems</a:t>
            </a:r>
            <a:endParaRPr lang="nl-BE" dirty="0"/>
          </a:p>
        </p:txBody>
      </p:sp>
      <p:sp>
        <p:nvSpPr>
          <p:cNvPr id="5" name="Tijdelijke aanduiding voor inhoud 4"/>
          <p:cNvSpPr>
            <a:spLocks noGrp="1"/>
          </p:cNvSpPr>
          <p:nvPr>
            <p:ph sz="quarter" idx="2"/>
          </p:nvPr>
        </p:nvSpPr>
        <p:spPr/>
        <p:txBody>
          <a:bodyPr/>
          <a:lstStyle/>
          <a:p>
            <a:r>
              <a:rPr lang="en-US"/>
              <a:t>It is quick and easy, it is also very clear. You can get info at any time.</a:t>
            </a:r>
            <a:endParaRPr lang="nl-BE" dirty="0"/>
          </a:p>
        </p:txBody>
      </p:sp>
      <p:sp>
        <p:nvSpPr>
          <p:cNvPr id="6" name="Tijdelijke aanduiding voor inhoud 5"/>
          <p:cNvSpPr>
            <a:spLocks noGrp="1"/>
          </p:cNvSpPr>
          <p:nvPr>
            <p:ph sz="quarter" idx="4"/>
          </p:nvPr>
        </p:nvSpPr>
        <p:spPr/>
        <p:txBody>
          <a:bodyPr/>
          <a:lstStyle/>
          <a:p>
            <a:r>
              <a:rPr lang="en-US"/>
              <a:t>User reviews do not always correspond to the truth.</a:t>
            </a:r>
            <a:endParaRPr lang="nl-BE"/>
          </a:p>
          <a:p>
            <a:endParaRPr lang="nl-BE" dirty="0"/>
          </a:p>
        </p:txBody>
      </p:sp>
    </p:spTree>
    <p:extLst>
      <p:ext uri="{BB962C8B-B14F-4D97-AF65-F5344CB8AC3E}">
        <p14:creationId xmlns:p14="http://schemas.microsoft.com/office/powerpoint/2010/main" val="87353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a:t>Can</a:t>
            </a:r>
            <a:r>
              <a:rPr lang="nl-BE" dirty="0"/>
              <a:t> </a:t>
            </a:r>
            <a:r>
              <a:rPr lang="nl-BE" dirty="0" err="1"/>
              <a:t>social</a:t>
            </a:r>
            <a:r>
              <a:rPr lang="nl-BE" dirty="0"/>
              <a:t> media </a:t>
            </a:r>
            <a:r>
              <a:rPr lang="nl-BE" dirty="0" err="1"/>
              <a:t>improve</a:t>
            </a:r>
            <a:r>
              <a:rPr lang="nl-BE" dirty="0"/>
              <a:t> </a:t>
            </a:r>
            <a:r>
              <a:rPr lang="nl-BE" dirty="0" err="1"/>
              <a:t>your</a:t>
            </a:r>
            <a:r>
              <a:rPr lang="nl-BE" dirty="0"/>
              <a:t> life as a </a:t>
            </a:r>
            <a:r>
              <a:rPr lang="nl-BE" dirty="0" err="1"/>
              <a:t>whole</a:t>
            </a:r>
            <a:r>
              <a:rPr lang="nl-BE" dirty="0"/>
              <a:t>?</a:t>
            </a:r>
          </a:p>
        </p:txBody>
      </p:sp>
      <p:sp>
        <p:nvSpPr>
          <p:cNvPr id="3" name="Tijdelijke aanduiding voor tekst 2"/>
          <p:cNvSpPr>
            <a:spLocks noGrp="1"/>
          </p:cNvSpPr>
          <p:nvPr>
            <p:ph type="body" idx="1"/>
          </p:nvPr>
        </p:nvSpPr>
        <p:spPr/>
        <p:txBody>
          <a:bodyPr/>
          <a:lstStyle/>
          <a:p>
            <a:r>
              <a:rPr lang="nl-BE" dirty="0"/>
              <a:t>Family A</a:t>
            </a:r>
          </a:p>
        </p:txBody>
      </p:sp>
      <p:sp>
        <p:nvSpPr>
          <p:cNvPr id="4" name="Tijdelijke aanduiding voor tekst 3"/>
          <p:cNvSpPr>
            <a:spLocks noGrp="1"/>
          </p:cNvSpPr>
          <p:nvPr>
            <p:ph type="body" sz="half" idx="3"/>
          </p:nvPr>
        </p:nvSpPr>
        <p:spPr/>
        <p:txBody>
          <a:bodyPr/>
          <a:lstStyle/>
          <a:p>
            <a:r>
              <a:rPr lang="nl-BE" dirty="0"/>
              <a:t>Family B</a:t>
            </a:r>
          </a:p>
        </p:txBody>
      </p:sp>
      <p:sp>
        <p:nvSpPr>
          <p:cNvPr id="5" name="Tijdelijke aanduiding voor inhoud 4"/>
          <p:cNvSpPr>
            <a:spLocks noGrp="1"/>
          </p:cNvSpPr>
          <p:nvPr>
            <p:ph sz="quarter" idx="2"/>
          </p:nvPr>
        </p:nvSpPr>
        <p:spPr/>
        <p:txBody>
          <a:bodyPr>
            <a:normAutofit fontScale="70000" lnSpcReduction="20000"/>
          </a:bodyPr>
          <a:lstStyle/>
          <a:p>
            <a:r>
              <a:rPr lang="en-US" dirty="0"/>
              <a:t>Yes: social media give you  </a:t>
            </a:r>
            <a:r>
              <a:rPr lang="en-US" b="1" dirty="0"/>
              <a:t>distraction</a:t>
            </a:r>
            <a:r>
              <a:rPr lang="en-US" dirty="0"/>
              <a:t> and the ability to</a:t>
            </a:r>
            <a:r>
              <a:rPr lang="en-US" b="1" dirty="0"/>
              <a:t> interact</a:t>
            </a:r>
            <a:r>
              <a:rPr lang="en-US" dirty="0"/>
              <a:t> with people online. and read news. If you are interested, you find asap a lot of what or who fascinates you. You can even find </a:t>
            </a:r>
            <a:r>
              <a:rPr lang="en-US" b="1" dirty="0"/>
              <a:t>free or cheap objects</a:t>
            </a:r>
            <a:r>
              <a:rPr lang="en-US" dirty="0"/>
              <a:t> on social media, you can </a:t>
            </a:r>
            <a:r>
              <a:rPr lang="en-US" b="1" dirty="0"/>
              <a:t>take actions, organize events, find cheap meals, a job or job help, buy or sell a house, find old friends, spread messages and create news</a:t>
            </a:r>
            <a:r>
              <a:rPr lang="en-US" dirty="0"/>
              <a:t> with your messages on social media.</a:t>
            </a:r>
            <a:endParaRPr lang="nl-BE" dirty="0"/>
          </a:p>
        </p:txBody>
      </p:sp>
      <p:sp>
        <p:nvSpPr>
          <p:cNvPr id="6" name="Tijdelijke aanduiding voor inhoud 5"/>
          <p:cNvSpPr>
            <a:spLocks noGrp="1"/>
          </p:cNvSpPr>
          <p:nvPr>
            <p:ph sz="quarter" idx="4"/>
          </p:nvPr>
        </p:nvSpPr>
        <p:spPr/>
        <p:txBody>
          <a:bodyPr/>
          <a:lstStyle/>
          <a:p>
            <a:r>
              <a:rPr lang="en-US" dirty="0"/>
              <a:t>Yes, social media is </a:t>
            </a:r>
            <a:r>
              <a:rPr lang="en-US" b="1" dirty="0"/>
              <a:t>made to measure</a:t>
            </a:r>
            <a:r>
              <a:rPr lang="en-US" dirty="0"/>
              <a:t>. </a:t>
            </a:r>
            <a:r>
              <a:rPr lang="de-DE" dirty="0" err="1"/>
              <a:t>Everything</a:t>
            </a:r>
            <a:r>
              <a:rPr lang="de-DE" dirty="0"/>
              <a:t> </a:t>
            </a:r>
            <a:r>
              <a:rPr lang="de-DE" dirty="0" err="1"/>
              <a:t>is</a:t>
            </a:r>
            <a:r>
              <a:rPr lang="de-DE" dirty="0"/>
              <a:t> easy </a:t>
            </a:r>
            <a:r>
              <a:rPr lang="de-DE" dirty="0" err="1"/>
              <a:t>to</a:t>
            </a:r>
            <a:r>
              <a:rPr lang="de-DE" dirty="0"/>
              <a:t> find </a:t>
            </a:r>
            <a:r>
              <a:rPr lang="de-DE" dirty="0" err="1"/>
              <a:t>and</a:t>
            </a:r>
            <a:r>
              <a:rPr lang="de-DE" dirty="0"/>
              <a:t> </a:t>
            </a:r>
            <a:r>
              <a:rPr lang="de-DE" dirty="0" err="1"/>
              <a:t>retrieve</a:t>
            </a:r>
            <a:r>
              <a:rPr lang="de-DE" dirty="0"/>
              <a:t>. </a:t>
            </a:r>
          </a:p>
          <a:p>
            <a:r>
              <a:rPr lang="de-DE" dirty="0"/>
              <a:t>Also </a:t>
            </a:r>
            <a:r>
              <a:rPr lang="de-DE" dirty="0" err="1"/>
              <a:t>for</a:t>
            </a:r>
            <a:r>
              <a:rPr lang="de-DE" dirty="0"/>
              <a:t> </a:t>
            </a:r>
            <a:r>
              <a:rPr lang="de-DE" dirty="0" err="1"/>
              <a:t>my</a:t>
            </a:r>
            <a:r>
              <a:rPr lang="de-DE" dirty="0"/>
              <a:t> </a:t>
            </a:r>
            <a:r>
              <a:rPr lang="de-DE" b="1" dirty="0" err="1"/>
              <a:t>work</a:t>
            </a:r>
            <a:r>
              <a:rPr lang="de-DE" b="1" dirty="0"/>
              <a:t> </a:t>
            </a:r>
            <a:r>
              <a:rPr lang="de-DE" dirty="0"/>
              <a:t>I </a:t>
            </a:r>
            <a:r>
              <a:rPr lang="de-DE" dirty="0" err="1"/>
              <a:t>use</a:t>
            </a:r>
            <a:r>
              <a:rPr lang="de-DE" dirty="0"/>
              <a:t> an App </a:t>
            </a:r>
            <a:r>
              <a:rPr lang="de-DE" dirty="0" err="1"/>
              <a:t>that</a:t>
            </a:r>
            <a:r>
              <a:rPr lang="de-DE" dirty="0"/>
              <a:t> </a:t>
            </a:r>
            <a:r>
              <a:rPr lang="de-DE" dirty="0" err="1"/>
              <a:t>sends</a:t>
            </a:r>
            <a:r>
              <a:rPr lang="de-DE" dirty="0"/>
              <a:t> all </a:t>
            </a:r>
            <a:r>
              <a:rPr lang="de-DE" dirty="0" err="1"/>
              <a:t>data</a:t>
            </a:r>
            <a:r>
              <a:rPr lang="de-DE" dirty="0"/>
              <a:t> </a:t>
            </a:r>
            <a:r>
              <a:rPr lang="de-DE" dirty="0" err="1"/>
              <a:t>of</a:t>
            </a:r>
            <a:r>
              <a:rPr lang="de-DE" dirty="0"/>
              <a:t> </a:t>
            </a:r>
            <a:r>
              <a:rPr lang="de-DE" dirty="0" err="1"/>
              <a:t>my</a:t>
            </a:r>
            <a:r>
              <a:rPr lang="de-DE" dirty="0"/>
              <a:t> </a:t>
            </a:r>
            <a:r>
              <a:rPr lang="de-DE" dirty="0" err="1"/>
              <a:t>working</a:t>
            </a:r>
            <a:r>
              <a:rPr lang="de-DE" dirty="0"/>
              <a:t> </a:t>
            </a:r>
            <a:r>
              <a:rPr lang="de-DE" dirty="0" err="1"/>
              <a:t>day</a:t>
            </a:r>
            <a:r>
              <a:rPr lang="de-DE" dirty="0"/>
              <a:t> </a:t>
            </a:r>
            <a:r>
              <a:rPr lang="de-DE" dirty="0" err="1"/>
              <a:t>to</a:t>
            </a:r>
            <a:r>
              <a:rPr lang="de-DE" dirty="0"/>
              <a:t> </a:t>
            </a:r>
            <a:r>
              <a:rPr lang="de-DE" dirty="0" err="1"/>
              <a:t>my</a:t>
            </a:r>
            <a:r>
              <a:rPr lang="de-DE" dirty="0"/>
              <a:t> </a:t>
            </a:r>
            <a:r>
              <a:rPr lang="de-DE" dirty="0" err="1"/>
              <a:t>employer</a:t>
            </a:r>
            <a:r>
              <a:rPr lang="de-DE" dirty="0"/>
              <a:t>.</a:t>
            </a:r>
            <a:endParaRPr lang="nl-BE" dirty="0"/>
          </a:p>
          <a:p>
            <a:endParaRPr lang="nl-BE" dirty="0"/>
          </a:p>
        </p:txBody>
      </p:sp>
    </p:spTree>
    <p:extLst>
      <p:ext uri="{BB962C8B-B14F-4D97-AF65-F5344CB8AC3E}">
        <p14:creationId xmlns:p14="http://schemas.microsoft.com/office/powerpoint/2010/main" val="1958056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In </a:t>
            </a:r>
            <a:r>
              <a:rPr lang="nl-BE" dirty="0" err="1"/>
              <a:t>what</a:t>
            </a:r>
            <a:r>
              <a:rPr lang="nl-BE" dirty="0"/>
              <a:t> context do </a:t>
            </a:r>
            <a:r>
              <a:rPr lang="nl-BE" dirty="0" err="1"/>
              <a:t>you</a:t>
            </a:r>
            <a:r>
              <a:rPr lang="nl-BE" dirty="0"/>
              <a:t> </a:t>
            </a:r>
            <a:r>
              <a:rPr lang="nl-BE" dirty="0" err="1"/>
              <a:t>prefer</a:t>
            </a:r>
            <a:r>
              <a:rPr lang="nl-BE" dirty="0"/>
              <a:t> real life </a:t>
            </a:r>
            <a:r>
              <a:rPr lang="nl-BE" dirty="0" err="1"/>
              <a:t>instead</a:t>
            </a:r>
            <a:r>
              <a:rPr lang="nl-BE" dirty="0"/>
              <a:t> of digital </a:t>
            </a:r>
            <a:r>
              <a:rPr lang="nl-BE" dirty="0" err="1"/>
              <a:t>communiation</a:t>
            </a:r>
            <a:r>
              <a:rPr lang="nl-BE" dirty="0"/>
              <a:t>?</a:t>
            </a:r>
          </a:p>
        </p:txBody>
      </p:sp>
      <p:sp>
        <p:nvSpPr>
          <p:cNvPr id="3" name="Tijdelijke aanduiding voor tekst 2"/>
          <p:cNvSpPr>
            <a:spLocks noGrp="1"/>
          </p:cNvSpPr>
          <p:nvPr>
            <p:ph type="body" idx="1"/>
          </p:nvPr>
        </p:nvSpPr>
        <p:spPr/>
        <p:txBody>
          <a:bodyPr/>
          <a:lstStyle/>
          <a:p>
            <a:r>
              <a:rPr lang="nl-BE" dirty="0"/>
              <a:t>Family A</a:t>
            </a:r>
          </a:p>
        </p:txBody>
      </p:sp>
      <p:sp>
        <p:nvSpPr>
          <p:cNvPr id="4" name="Tijdelijke aanduiding voor tekst 3"/>
          <p:cNvSpPr>
            <a:spLocks noGrp="1"/>
          </p:cNvSpPr>
          <p:nvPr>
            <p:ph type="body" sz="half" idx="3"/>
          </p:nvPr>
        </p:nvSpPr>
        <p:spPr/>
        <p:txBody>
          <a:bodyPr/>
          <a:lstStyle/>
          <a:p>
            <a:r>
              <a:rPr lang="nl-BE" dirty="0"/>
              <a:t>Family B</a:t>
            </a:r>
          </a:p>
        </p:txBody>
      </p:sp>
      <p:sp>
        <p:nvSpPr>
          <p:cNvPr id="5" name="Tijdelijke aanduiding voor inhoud 4"/>
          <p:cNvSpPr>
            <a:spLocks noGrp="1"/>
          </p:cNvSpPr>
          <p:nvPr>
            <p:ph sz="quarter" idx="2"/>
          </p:nvPr>
        </p:nvSpPr>
        <p:spPr/>
        <p:txBody>
          <a:bodyPr>
            <a:normAutofit fontScale="85000" lnSpcReduction="10000"/>
          </a:bodyPr>
          <a:lstStyle/>
          <a:p>
            <a:r>
              <a:rPr lang="de-DE" dirty="0" err="1"/>
              <a:t>Relationships</a:t>
            </a:r>
            <a:r>
              <a:rPr lang="de-DE" dirty="0"/>
              <a:t> </a:t>
            </a:r>
            <a:r>
              <a:rPr lang="de-DE" dirty="0" err="1"/>
              <a:t>with</a:t>
            </a:r>
            <a:r>
              <a:rPr lang="de-DE" dirty="0"/>
              <a:t> </a:t>
            </a:r>
            <a:r>
              <a:rPr lang="de-DE" dirty="0" err="1"/>
              <a:t>family</a:t>
            </a:r>
            <a:r>
              <a:rPr lang="de-DE" dirty="0"/>
              <a:t> </a:t>
            </a:r>
            <a:r>
              <a:rPr lang="de-DE" dirty="0" err="1"/>
              <a:t>and</a:t>
            </a:r>
            <a:r>
              <a:rPr lang="de-DE" dirty="0"/>
              <a:t> </a:t>
            </a:r>
            <a:r>
              <a:rPr lang="de-DE" dirty="0" err="1"/>
              <a:t>good</a:t>
            </a:r>
            <a:r>
              <a:rPr lang="de-DE" dirty="0"/>
              <a:t> </a:t>
            </a:r>
            <a:r>
              <a:rPr lang="de-DE" dirty="0" err="1"/>
              <a:t>friends</a:t>
            </a:r>
            <a:r>
              <a:rPr lang="de-DE" dirty="0"/>
              <a:t> </a:t>
            </a:r>
            <a:r>
              <a:rPr lang="de-DE" dirty="0" err="1"/>
              <a:t>are</a:t>
            </a:r>
            <a:r>
              <a:rPr lang="de-DE" dirty="0"/>
              <a:t> not </a:t>
            </a:r>
            <a:r>
              <a:rPr lang="de-DE" dirty="0" err="1"/>
              <a:t>mainly</a:t>
            </a:r>
            <a:r>
              <a:rPr lang="de-DE" dirty="0"/>
              <a:t> online. </a:t>
            </a:r>
            <a:r>
              <a:rPr lang="de-DE" dirty="0" err="1"/>
              <a:t>You</a:t>
            </a:r>
            <a:r>
              <a:rPr lang="de-DE" dirty="0"/>
              <a:t> </a:t>
            </a:r>
            <a:r>
              <a:rPr lang="de-DE" dirty="0" err="1"/>
              <a:t>meet</a:t>
            </a:r>
            <a:r>
              <a:rPr lang="de-DE" dirty="0"/>
              <a:t> </a:t>
            </a:r>
            <a:r>
              <a:rPr lang="de-DE" dirty="0" err="1"/>
              <a:t>regularly</a:t>
            </a:r>
            <a:r>
              <a:rPr lang="de-DE" dirty="0"/>
              <a:t> </a:t>
            </a:r>
            <a:r>
              <a:rPr lang="de-DE" dirty="0" err="1"/>
              <a:t>to</a:t>
            </a:r>
            <a:r>
              <a:rPr lang="de-DE" dirty="0"/>
              <a:t> </a:t>
            </a:r>
            <a:r>
              <a:rPr lang="de-DE" dirty="0" err="1"/>
              <a:t>maintain</a:t>
            </a:r>
            <a:r>
              <a:rPr lang="de-DE" dirty="0"/>
              <a:t> </a:t>
            </a:r>
            <a:r>
              <a:rPr lang="de-DE" dirty="0" err="1"/>
              <a:t>the</a:t>
            </a:r>
            <a:r>
              <a:rPr lang="de-DE" dirty="0"/>
              <a:t> </a:t>
            </a:r>
            <a:r>
              <a:rPr lang="de-DE" dirty="0" err="1"/>
              <a:t>relationship</a:t>
            </a:r>
            <a:r>
              <a:rPr lang="de-DE" dirty="0"/>
              <a:t>. I </a:t>
            </a:r>
            <a:r>
              <a:rPr lang="de-DE" b="1" dirty="0"/>
              <a:t>do not express </a:t>
            </a:r>
            <a:r>
              <a:rPr lang="de-DE" b="1" dirty="0" err="1"/>
              <a:t>feelings</a:t>
            </a:r>
            <a:r>
              <a:rPr lang="de-DE" b="1" dirty="0"/>
              <a:t> on-line</a:t>
            </a:r>
            <a:r>
              <a:rPr lang="de-DE" dirty="0"/>
              <a:t>.</a:t>
            </a:r>
            <a:endParaRPr lang="nl-BE" dirty="0"/>
          </a:p>
          <a:p>
            <a:r>
              <a:rPr lang="de-DE" dirty="0" err="1"/>
              <a:t>For</a:t>
            </a:r>
            <a:r>
              <a:rPr lang="de-DE" dirty="0"/>
              <a:t> </a:t>
            </a:r>
            <a:r>
              <a:rPr lang="de-DE" dirty="0" err="1"/>
              <a:t>practical</a:t>
            </a:r>
            <a:r>
              <a:rPr lang="de-DE" dirty="0"/>
              <a:t> </a:t>
            </a:r>
            <a:r>
              <a:rPr lang="de-DE" dirty="0" err="1"/>
              <a:t>purposes</a:t>
            </a:r>
            <a:r>
              <a:rPr lang="de-DE" dirty="0"/>
              <a:t> </a:t>
            </a:r>
            <a:r>
              <a:rPr lang="de-DE" dirty="0" err="1"/>
              <a:t>you</a:t>
            </a:r>
            <a:r>
              <a:rPr lang="de-DE" dirty="0"/>
              <a:t> </a:t>
            </a:r>
            <a:r>
              <a:rPr lang="de-DE" dirty="0" err="1"/>
              <a:t>use</a:t>
            </a:r>
            <a:r>
              <a:rPr lang="de-DE" dirty="0"/>
              <a:t> </a:t>
            </a:r>
            <a:r>
              <a:rPr lang="de-DE" dirty="0" err="1"/>
              <a:t>social</a:t>
            </a:r>
            <a:r>
              <a:rPr lang="de-DE" dirty="0"/>
              <a:t> </a:t>
            </a:r>
            <a:r>
              <a:rPr lang="de-DE" dirty="0" err="1"/>
              <a:t>media</a:t>
            </a:r>
            <a:r>
              <a:rPr lang="de-DE" dirty="0"/>
              <a:t>, but a </a:t>
            </a:r>
            <a:r>
              <a:rPr lang="de-DE" dirty="0" err="1"/>
              <a:t>relationship</a:t>
            </a:r>
            <a:r>
              <a:rPr lang="de-DE" dirty="0"/>
              <a:t> </a:t>
            </a:r>
            <a:r>
              <a:rPr lang="de-DE" dirty="0" err="1"/>
              <a:t>with</a:t>
            </a:r>
            <a:r>
              <a:rPr lang="de-DE" dirty="0"/>
              <a:t> </a:t>
            </a:r>
            <a:r>
              <a:rPr lang="de-DE" dirty="0" err="1"/>
              <a:t>people</a:t>
            </a:r>
            <a:r>
              <a:rPr lang="de-DE" dirty="0"/>
              <a:t> </a:t>
            </a:r>
            <a:r>
              <a:rPr lang="de-DE" dirty="0" err="1"/>
              <a:t>develops</a:t>
            </a:r>
            <a:r>
              <a:rPr lang="de-DE" dirty="0"/>
              <a:t> </a:t>
            </a:r>
            <a:r>
              <a:rPr lang="de-DE" dirty="0" err="1"/>
              <a:t>principally</a:t>
            </a:r>
            <a:r>
              <a:rPr lang="de-DE" dirty="0"/>
              <a:t> in real </a:t>
            </a:r>
            <a:r>
              <a:rPr lang="de-DE" dirty="0" err="1"/>
              <a:t>life</a:t>
            </a:r>
            <a:r>
              <a:rPr lang="de-DE" dirty="0"/>
              <a:t>.</a:t>
            </a:r>
            <a:endParaRPr lang="nl-BE" dirty="0"/>
          </a:p>
          <a:p>
            <a:endParaRPr lang="nl-BE" dirty="0"/>
          </a:p>
        </p:txBody>
      </p:sp>
      <p:sp>
        <p:nvSpPr>
          <p:cNvPr id="6" name="Tijdelijke aanduiding voor inhoud 5"/>
          <p:cNvSpPr>
            <a:spLocks noGrp="1"/>
          </p:cNvSpPr>
          <p:nvPr>
            <p:ph sz="quarter" idx="4"/>
          </p:nvPr>
        </p:nvSpPr>
        <p:spPr/>
        <p:txBody>
          <a:bodyPr/>
          <a:lstStyle/>
          <a:p>
            <a:r>
              <a:rPr lang="en-US" b="1" dirty="0"/>
              <a:t>Making an appointment online</a:t>
            </a:r>
            <a:r>
              <a:rPr lang="en-US" dirty="0"/>
              <a:t> is much more efficient and fast. </a:t>
            </a:r>
            <a:endParaRPr lang="nl-BE" dirty="0"/>
          </a:p>
          <a:p>
            <a:r>
              <a:rPr lang="en-US" b="1" dirty="0"/>
              <a:t>Human contact</a:t>
            </a:r>
            <a:r>
              <a:rPr lang="en-US" dirty="0"/>
              <a:t> is more pleasant and straightforward.</a:t>
            </a:r>
            <a:endParaRPr lang="nl-BE" dirty="0"/>
          </a:p>
          <a:p>
            <a:endParaRPr lang="nl-BE" dirty="0"/>
          </a:p>
        </p:txBody>
      </p:sp>
    </p:spTree>
    <p:extLst>
      <p:ext uri="{BB962C8B-B14F-4D97-AF65-F5344CB8AC3E}">
        <p14:creationId xmlns:p14="http://schemas.microsoft.com/office/powerpoint/2010/main" val="4254943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TotalTime>
  <Words>961</Words>
  <Application>Microsoft Office PowerPoint</Application>
  <PresentationFormat>Diavoorstelling (4:3)</PresentationFormat>
  <Paragraphs>54</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Verdana</vt:lpstr>
      <vt:lpstr>Wingdings 2</vt:lpstr>
      <vt:lpstr>Aspect</vt:lpstr>
      <vt:lpstr>ERASMUSproject “Digital relationships”</vt:lpstr>
      <vt:lpstr>Two quite different families living in the city of Mechelen.</vt:lpstr>
      <vt:lpstr>1. Can you imagine living without social media?</vt:lpstr>
      <vt:lpstr>Neither family can imagine a life without social media.</vt:lpstr>
      <vt:lpstr>What is happening digitally in your family?</vt:lpstr>
      <vt:lpstr>Benefits and problems of digital communication…</vt:lpstr>
      <vt:lpstr>Benefits and problems…</vt:lpstr>
      <vt:lpstr>Can social media improve your life as a whole?</vt:lpstr>
      <vt:lpstr>In what context do you prefer real life instead of digital communiation?</vt:lpstr>
      <vt:lpstr>Conclusion:about the impact of 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ERASMUSproject “Digital relationships”</dc:title>
  <dc:creator>geens</dc:creator>
  <cp:lastModifiedBy>Jan Geens</cp:lastModifiedBy>
  <cp:revision>10</cp:revision>
  <dcterms:created xsi:type="dcterms:W3CDTF">2019-04-05T07:22:54Z</dcterms:created>
  <dcterms:modified xsi:type="dcterms:W3CDTF">2019-09-27T09:11:47Z</dcterms:modified>
</cp:coreProperties>
</file>